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changesInfos/changesInfo1.xml" ContentType="application/vnd.ms-powerpoint.changesinfo+xml"/>
  <Override PartName="/ppt/diagrams/colors1.xml" ContentType="application/vnd.openxmlformats-officedocument.drawingml.diagramColors+xml"/>
  <Override PartName="/ppt/diagrams/colors2.xml" ContentType="application/vnd.openxmlformats-officedocument.drawingml.diagramColors+xml"/>
  <Override PartName="/ppt/diagrams/data1.xml" ContentType="application/vnd.openxmlformats-officedocument.drawingml.diagramData+xml"/>
  <Override PartName="/ppt/diagrams/data2.xml" ContentType="application/vnd.openxmlformats-officedocument.drawingml.diagramData+xml"/>
  <Override PartName="/ppt/diagrams/drawing1.xml" ContentType="application/vnd.ms-office.drawingml.diagramDrawing+xml"/>
  <Override PartName="/ppt/diagrams/drawing2.xml" ContentType="application/vnd.ms-office.drawingml.diagramDrawing+xml"/>
  <Override PartName="/ppt/diagrams/layout1.xml" ContentType="application/vnd.openxmlformats-officedocument.drawingml.diagramLayout+xml"/>
  <Override PartName="/ppt/diagrams/layout2.xml" ContentType="application/vnd.openxmlformats-officedocument.drawingml.diagramLayout+xml"/>
  <Override PartName="/ppt/diagrams/quickStyle1.xml" ContentType="application/vnd.openxmlformats-officedocument.drawingml.diagramStyle+xml"/>
  <Override PartName="/ppt/diagrams/quickStyle2.xml" ContentType="application/vnd.openxmlformats-officedocument.drawingml.diagramStyle+xml"/>
  <Override PartName="/ppt/notesMasters/notesMaster1.xml" ContentType="application/vnd.openxmlformats-officedocument.presentationml.notesMaster+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9"/>
  </p:notesMasterIdLst>
  <p:sldIdLst>
    <p:sldId id="269" r:id="rId2"/>
    <p:sldId id="256" r:id="rId3"/>
    <p:sldId id="271" r:id="rId4"/>
    <p:sldId id="264" r:id="rId5"/>
    <p:sldId id="440" r:id="rId6"/>
    <p:sldId id="443" r:id="rId7"/>
    <p:sldId id="266" r:id="rId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999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59" d="100"/>
          <a:sy n="59" d="100"/>
        </p:scale>
        <p:origin x="964" y="5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17" Type="http://schemas.openxmlformats.org/officeDocument/2006/relationships/customXml" Target="../customXml/item3.xml"/><Relationship Id="rId2" Type="http://schemas.openxmlformats.org/officeDocument/2006/relationships/slide" Target="slides/slide1.xml"/><Relationship Id="rId16" Type="http://schemas.openxmlformats.org/officeDocument/2006/relationships/customXml" Target="../customXml/item2.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customXml" Target="../customXml/item1.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notesMaster" Target="notesMasters/notesMaster1.xml"/><Relationship Id="rId14"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Gosia Lysakowska" userId="0af3f9b6-befd-47d9-a3f4-0267021af691" providerId="ADAL" clId="{98FD2302-4313-416D-BF05-8FDA1981DD3A}"/>
    <pc:docChg chg="undo custSel delSld modSld">
      <pc:chgData name="Gosia Lysakowska" userId="0af3f9b6-befd-47d9-a3f4-0267021af691" providerId="ADAL" clId="{98FD2302-4313-416D-BF05-8FDA1981DD3A}" dt="2026-08-26T10:01:21.391" v="741" actId="20577"/>
      <pc:docMkLst>
        <pc:docMk/>
      </pc:docMkLst>
      <pc:sldChg chg="modSp mod">
        <pc:chgData name="Gosia Lysakowska" userId="0af3f9b6-befd-47d9-a3f4-0267021af691" providerId="ADAL" clId="{98FD2302-4313-416D-BF05-8FDA1981DD3A}" dt="2026-08-26T09:57:04.250" v="739" actId="5793"/>
        <pc:sldMkLst>
          <pc:docMk/>
          <pc:sldMk cId="516583116" sldId="256"/>
        </pc:sldMkLst>
        <pc:spChg chg="mod">
          <ac:chgData name="Gosia Lysakowska" userId="0af3f9b6-befd-47d9-a3f4-0267021af691" providerId="ADAL" clId="{98FD2302-4313-416D-BF05-8FDA1981DD3A}" dt="2026-08-26T09:57:04.250" v="739" actId="5793"/>
          <ac:spMkLst>
            <pc:docMk/>
            <pc:sldMk cId="516583116" sldId="256"/>
            <ac:spMk id="6" creationId="{6B5F5AED-E047-8710-0259-23C3EE714765}"/>
          </ac:spMkLst>
        </pc:spChg>
      </pc:sldChg>
      <pc:sldChg chg="delSp mod">
        <pc:chgData name="Gosia Lysakowska" userId="0af3f9b6-befd-47d9-a3f4-0267021af691" providerId="ADAL" clId="{98FD2302-4313-416D-BF05-8FDA1981DD3A}" dt="2026-08-26T09:58:00.322" v="740" actId="21"/>
        <pc:sldMkLst>
          <pc:docMk/>
          <pc:sldMk cId="0" sldId="266"/>
        </pc:sldMkLst>
        <pc:picChg chg="del">
          <ac:chgData name="Gosia Lysakowska" userId="0af3f9b6-befd-47d9-a3f4-0267021af691" providerId="ADAL" clId="{98FD2302-4313-416D-BF05-8FDA1981DD3A}" dt="2026-08-26T09:58:00.322" v="740" actId="21"/>
          <ac:picMkLst>
            <pc:docMk/>
            <pc:sldMk cId="0" sldId="266"/>
            <ac:picMk id="7" creationId="{F2661BF2-78EA-BAC6-D311-1D7DABA3DA5A}"/>
          </ac:picMkLst>
        </pc:picChg>
      </pc:sldChg>
      <pc:sldChg chg="del">
        <pc:chgData name="Gosia Lysakowska" userId="0af3f9b6-befd-47d9-a3f4-0267021af691" providerId="ADAL" clId="{98FD2302-4313-416D-BF05-8FDA1981DD3A}" dt="2026-08-26T09:56:34.558" v="728" actId="2696"/>
        <pc:sldMkLst>
          <pc:docMk/>
          <pc:sldMk cId="4074667701" sldId="267"/>
        </pc:sldMkLst>
      </pc:sldChg>
      <pc:sldChg chg="modSp mod">
        <pc:chgData name="Gosia Lysakowska" userId="0af3f9b6-befd-47d9-a3f4-0267021af691" providerId="ADAL" clId="{98FD2302-4313-416D-BF05-8FDA1981DD3A}" dt="2026-08-26T10:01:21.391" v="741" actId="20577"/>
        <pc:sldMkLst>
          <pc:docMk/>
          <pc:sldMk cId="3242203552" sldId="271"/>
        </pc:sldMkLst>
        <pc:spChg chg="mod">
          <ac:chgData name="Gosia Lysakowska" userId="0af3f9b6-befd-47d9-a3f4-0267021af691" providerId="ADAL" clId="{98FD2302-4313-416D-BF05-8FDA1981DD3A}" dt="2026-08-26T10:01:21.391" v="741" actId="20577"/>
          <ac:spMkLst>
            <pc:docMk/>
            <pc:sldMk cId="3242203552" sldId="271"/>
            <ac:spMk id="5" creationId="{074430F2-34D1-21A9-9AC1-02E6DCAAE987}"/>
          </ac:spMkLst>
        </pc:spChg>
      </pc:sldChg>
      <pc:sldChg chg="del">
        <pc:chgData name="Gosia Lysakowska" userId="0af3f9b6-befd-47d9-a3f4-0267021af691" providerId="ADAL" clId="{98FD2302-4313-416D-BF05-8FDA1981DD3A}" dt="2026-08-26T09:56:15.151" v="726" actId="2696"/>
        <pc:sldMkLst>
          <pc:docMk/>
          <pc:sldMk cId="1003743951" sldId="436"/>
        </pc:sldMkLst>
      </pc:sldChg>
      <pc:sldChg chg="del">
        <pc:chgData name="Gosia Lysakowska" userId="0af3f9b6-befd-47d9-a3f4-0267021af691" providerId="ADAL" clId="{98FD2302-4313-416D-BF05-8FDA1981DD3A}" dt="2026-08-26T09:56:28.500" v="727" actId="2696"/>
        <pc:sldMkLst>
          <pc:docMk/>
          <pc:sldMk cId="4121522195" sldId="442"/>
        </pc:sldMkLst>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E4F7259-908C-4F93-B376-2C0827BFFC73}"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25669F52-BBA2-40FE-882C-DD4A936FD04D}">
      <dgm:prSet/>
      <dgm:spPr/>
      <dgm:t>
        <a:bodyPr/>
        <a:lstStyle/>
        <a:p>
          <a:r>
            <a:rPr lang="en-GB" dirty="0"/>
            <a:t>Hospitality</a:t>
          </a:r>
          <a:endParaRPr lang="en-US" dirty="0"/>
        </a:p>
      </dgm:t>
    </dgm:pt>
    <dgm:pt modelId="{BE524E71-27EF-4440-8FA6-2ACB8490FF7D}" type="parTrans" cxnId="{9A2D88C9-DD26-48BB-82DE-274A61DFF3E4}">
      <dgm:prSet/>
      <dgm:spPr/>
      <dgm:t>
        <a:bodyPr/>
        <a:lstStyle/>
        <a:p>
          <a:endParaRPr lang="en-US"/>
        </a:p>
      </dgm:t>
    </dgm:pt>
    <dgm:pt modelId="{C4BE36D5-7A74-48D9-A4AA-56D3C4E1C956}" type="sibTrans" cxnId="{9A2D88C9-DD26-48BB-82DE-274A61DFF3E4}">
      <dgm:prSet/>
      <dgm:spPr/>
      <dgm:t>
        <a:bodyPr/>
        <a:lstStyle/>
        <a:p>
          <a:endParaRPr lang="en-US"/>
        </a:p>
      </dgm:t>
    </dgm:pt>
    <dgm:pt modelId="{D7D1B179-2AFC-4D67-BEDF-C47DA3C4BB36}">
      <dgm:prSet/>
      <dgm:spPr/>
      <dgm:t>
        <a:bodyPr/>
        <a:lstStyle/>
        <a:p>
          <a:r>
            <a:rPr lang="en-GB" dirty="0"/>
            <a:t>Health and Social Care</a:t>
          </a:r>
          <a:endParaRPr lang="en-US" dirty="0"/>
        </a:p>
      </dgm:t>
    </dgm:pt>
    <dgm:pt modelId="{4E13DDAB-981D-48BE-935C-717FE6F74BE7}" type="parTrans" cxnId="{BC0FDB5F-7ED7-4126-9564-D30C49299247}">
      <dgm:prSet/>
      <dgm:spPr/>
      <dgm:t>
        <a:bodyPr/>
        <a:lstStyle/>
        <a:p>
          <a:endParaRPr lang="en-US"/>
        </a:p>
      </dgm:t>
    </dgm:pt>
    <dgm:pt modelId="{48EEEEE3-AF61-4B4A-97FB-8841366A96F3}" type="sibTrans" cxnId="{BC0FDB5F-7ED7-4126-9564-D30C49299247}">
      <dgm:prSet/>
      <dgm:spPr/>
      <dgm:t>
        <a:bodyPr/>
        <a:lstStyle/>
        <a:p>
          <a:endParaRPr lang="en-US"/>
        </a:p>
      </dgm:t>
    </dgm:pt>
    <dgm:pt modelId="{2F13F55D-DC0E-4712-968B-1116BE2DAA45}">
      <dgm:prSet/>
      <dgm:spPr/>
      <dgm:t>
        <a:bodyPr/>
        <a:lstStyle/>
        <a:p>
          <a:r>
            <a:rPr lang="en-GB"/>
            <a:t>Early Learning and Childcare</a:t>
          </a:r>
          <a:endParaRPr lang="en-US"/>
        </a:p>
      </dgm:t>
    </dgm:pt>
    <dgm:pt modelId="{0BDB37D0-BF23-4D94-92F0-4F68277E95BB}" type="parTrans" cxnId="{028700F2-8A6D-4F76-B2D8-49243CBFB826}">
      <dgm:prSet/>
      <dgm:spPr/>
      <dgm:t>
        <a:bodyPr/>
        <a:lstStyle/>
        <a:p>
          <a:endParaRPr lang="en-US"/>
        </a:p>
      </dgm:t>
    </dgm:pt>
    <dgm:pt modelId="{416DFB72-7902-41D7-9246-FE14509BC3A3}" type="sibTrans" cxnId="{028700F2-8A6D-4F76-B2D8-49243CBFB826}">
      <dgm:prSet/>
      <dgm:spPr/>
      <dgm:t>
        <a:bodyPr/>
        <a:lstStyle/>
        <a:p>
          <a:endParaRPr lang="en-US"/>
        </a:p>
      </dgm:t>
    </dgm:pt>
    <dgm:pt modelId="{6A0602B1-1120-4CE9-96AB-C6A194786D9B}">
      <dgm:prSet/>
      <dgm:spPr/>
      <dgm:t>
        <a:bodyPr/>
        <a:lstStyle/>
        <a:p>
          <a:r>
            <a:rPr lang="en-GB"/>
            <a:t>Manufacturing</a:t>
          </a:r>
          <a:endParaRPr lang="en-US"/>
        </a:p>
      </dgm:t>
    </dgm:pt>
    <dgm:pt modelId="{0C387CEA-449F-4619-8057-2F42ECE79777}" type="parTrans" cxnId="{AC37E350-D6CD-455D-96B5-7ACFE65ECE5A}">
      <dgm:prSet/>
      <dgm:spPr/>
      <dgm:t>
        <a:bodyPr/>
        <a:lstStyle/>
        <a:p>
          <a:endParaRPr lang="en-US"/>
        </a:p>
      </dgm:t>
    </dgm:pt>
    <dgm:pt modelId="{9A2B6CB0-0DBE-4520-906B-7CD444B035F9}" type="sibTrans" cxnId="{AC37E350-D6CD-455D-96B5-7ACFE65ECE5A}">
      <dgm:prSet/>
      <dgm:spPr/>
      <dgm:t>
        <a:bodyPr/>
        <a:lstStyle/>
        <a:p>
          <a:endParaRPr lang="en-US"/>
        </a:p>
      </dgm:t>
    </dgm:pt>
    <dgm:pt modelId="{E74CEB50-E5A3-4724-8653-FE4AF9329B45}">
      <dgm:prSet/>
      <dgm:spPr/>
      <dgm:t>
        <a:bodyPr/>
        <a:lstStyle/>
        <a:p>
          <a:r>
            <a:rPr lang="en-GB"/>
            <a:t>Construction</a:t>
          </a:r>
          <a:endParaRPr lang="en-US"/>
        </a:p>
      </dgm:t>
    </dgm:pt>
    <dgm:pt modelId="{FF391239-47D6-40B5-B69E-86DC6D36894D}" type="parTrans" cxnId="{31851306-9885-437F-AC44-3B7C45467FCA}">
      <dgm:prSet/>
      <dgm:spPr/>
      <dgm:t>
        <a:bodyPr/>
        <a:lstStyle/>
        <a:p>
          <a:endParaRPr lang="en-US"/>
        </a:p>
      </dgm:t>
    </dgm:pt>
    <dgm:pt modelId="{6A7CE90B-009E-4D4E-A079-6B2EA9E9E301}" type="sibTrans" cxnId="{31851306-9885-437F-AC44-3B7C45467FCA}">
      <dgm:prSet/>
      <dgm:spPr/>
      <dgm:t>
        <a:bodyPr/>
        <a:lstStyle/>
        <a:p>
          <a:endParaRPr lang="en-US"/>
        </a:p>
      </dgm:t>
    </dgm:pt>
    <dgm:pt modelId="{7BAAC150-6015-4E8B-9753-1D3CDECF508C}">
      <dgm:prSet/>
      <dgm:spPr/>
      <dgm:t>
        <a:bodyPr/>
        <a:lstStyle/>
        <a:p>
          <a:r>
            <a:rPr lang="en-GB"/>
            <a:t>Creative Industries</a:t>
          </a:r>
          <a:endParaRPr lang="en-US"/>
        </a:p>
      </dgm:t>
    </dgm:pt>
    <dgm:pt modelId="{1794BC52-9F69-4007-969E-6451C74E5A9B}" type="parTrans" cxnId="{D2E50042-C304-46D6-A196-7E42A276E4F9}">
      <dgm:prSet/>
      <dgm:spPr/>
      <dgm:t>
        <a:bodyPr/>
        <a:lstStyle/>
        <a:p>
          <a:endParaRPr lang="en-US"/>
        </a:p>
      </dgm:t>
    </dgm:pt>
    <dgm:pt modelId="{1ABA5CA4-CB72-4AA0-BEEE-8C7288B396E5}" type="sibTrans" cxnId="{D2E50042-C304-46D6-A196-7E42A276E4F9}">
      <dgm:prSet/>
      <dgm:spPr/>
      <dgm:t>
        <a:bodyPr/>
        <a:lstStyle/>
        <a:p>
          <a:endParaRPr lang="en-US"/>
        </a:p>
      </dgm:t>
    </dgm:pt>
    <dgm:pt modelId="{0CECD618-B1DD-44DD-A118-B2D6C8AA0437}">
      <dgm:prSet/>
      <dgm:spPr/>
      <dgm:t>
        <a:bodyPr/>
        <a:lstStyle/>
        <a:p>
          <a:r>
            <a:rPr lang="en-GB"/>
            <a:t>Finance</a:t>
          </a:r>
          <a:endParaRPr lang="en-US"/>
        </a:p>
      </dgm:t>
    </dgm:pt>
    <dgm:pt modelId="{F893B0F3-33FD-4CE3-97B0-EA906E28FA72}" type="parTrans" cxnId="{51099F13-E7FE-4661-BDE4-4E3236DC9F43}">
      <dgm:prSet/>
      <dgm:spPr/>
      <dgm:t>
        <a:bodyPr/>
        <a:lstStyle/>
        <a:p>
          <a:endParaRPr lang="en-US"/>
        </a:p>
      </dgm:t>
    </dgm:pt>
    <dgm:pt modelId="{48A86DFD-E0AA-4764-B118-92E980C499B6}" type="sibTrans" cxnId="{51099F13-E7FE-4661-BDE4-4E3236DC9F43}">
      <dgm:prSet/>
      <dgm:spPr/>
      <dgm:t>
        <a:bodyPr/>
        <a:lstStyle/>
        <a:p>
          <a:endParaRPr lang="en-US"/>
        </a:p>
      </dgm:t>
    </dgm:pt>
    <dgm:pt modelId="{22B2F5C8-7BBE-4BDC-B860-D996B5B3279D}">
      <dgm:prSet/>
      <dgm:spPr/>
      <dgm:t>
        <a:bodyPr/>
        <a:lstStyle/>
        <a:p>
          <a:r>
            <a:rPr lang="en-GB"/>
            <a:t>Retail</a:t>
          </a:r>
          <a:endParaRPr lang="en-US"/>
        </a:p>
      </dgm:t>
    </dgm:pt>
    <dgm:pt modelId="{2641921A-BA1A-41DA-A6E3-547EE7D0A095}" type="parTrans" cxnId="{B0AE02F9-2D35-460F-8F2E-F85556931DBF}">
      <dgm:prSet/>
      <dgm:spPr/>
      <dgm:t>
        <a:bodyPr/>
        <a:lstStyle/>
        <a:p>
          <a:endParaRPr lang="en-US"/>
        </a:p>
      </dgm:t>
    </dgm:pt>
    <dgm:pt modelId="{5AE470A0-C2A6-4141-A34E-0F1338053B7F}" type="sibTrans" cxnId="{B0AE02F9-2D35-460F-8F2E-F85556931DBF}">
      <dgm:prSet/>
      <dgm:spPr/>
      <dgm:t>
        <a:bodyPr/>
        <a:lstStyle/>
        <a:p>
          <a:endParaRPr lang="en-US"/>
        </a:p>
      </dgm:t>
    </dgm:pt>
    <dgm:pt modelId="{47C0D36F-BB7D-40ED-B606-4A355F701654}">
      <dgm:prSet/>
      <dgm:spPr/>
      <dgm:t>
        <a:bodyPr/>
        <a:lstStyle/>
        <a:p>
          <a:r>
            <a:rPr lang="en-GB"/>
            <a:t>Miscellaneous </a:t>
          </a:r>
          <a:endParaRPr lang="en-US"/>
        </a:p>
      </dgm:t>
    </dgm:pt>
    <dgm:pt modelId="{0E00DCDD-D87E-4D5A-91E5-49E36BD24E9D}" type="parTrans" cxnId="{AE1A6B41-B26C-4724-9209-C738FD312363}">
      <dgm:prSet/>
      <dgm:spPr/>
      <dgm:t>
        <a:bodyPr/>
        <a:lstStyle/>
        <a:p>
          <a:endParaRPr lang="en-US"/>
        </a:p>
      </dgm:t>
    </dgm:pt>
    <dgm:pt modelId="{F1BCF717-D37E-4084-A0CC-4111DCF1BC24}" type="sibTrans" cxnId="{AE1A6B41-B26C-4724-9209-C738FD312363}">
      <dgm:prSet/>
      <dgm:spPr/>
      <dgm:t>
        <a:bodyPr/>
        <a:lstStyle/>
        <a:p>
          <a:endParaRPr lang="en-US"/>
        </a:p>
      </dgm:t>
    </dgm:pt>
    <dgm:pt modelId="{2F38A9F5-C138-413D-8147-18CEA3109A2B}" type="pres">
      <dgm:prSet presAssocID="{CE4F7259-908C-4F93-B376-2C0827BFFC73}" presName="linear" presStyleCnt="0">
        <dgm:presLayoutVars>
          <dgm:animLvl val="lvl"/>
          <dgm:resizeHandles val="exact"/>
        </dgm:presLayoutVars>
      </dgm:prSet>
      <dgm:spPr/>
    </dgm:pt>
    <dgm:pt modelId="{F73B4E43-B7B4-458E-969B-21779E167750}" type="pres">
      <dgm:prSet presAssocID="{25669F52-BBA2-40FE-882C-DD4A936FD04D}" presName="parentText" presStyleLbl="node1" presStyleIdx="0" presStyleCnt="9">
        <dgm:presLayoutVars>
          <dgm:chMax val="0"/>
          <dgm:bulletEnabled val="1"/>
        </dgm:presLayoutVars>
      </dgm:prSet>
      <dgm:spPr/>
    </dgm:pt>
    <dgm:pt modelId="{C1F0F424-A837-4CBE-822C-0822775DE914}" type="pres">
      <dgm:prSet presAssocID="{C4BE36D5-7A74-48D9-A4AA-56D3C4E1C956}" presName="spacer" presStyleCnt="0"/>
      <dgm:spPr/>
    </dgm:pt>
    <dgm:pt modelId="{5B29426B-0151-4533-81C1-830558E1C760}" type="pres">
      <dgm:prSet presAssocID="{D7D1B179-2AFC-4D67-BEDF-C47DA3C4BB36}" presName="parentText" presStyleLbl="node1" presStyleIdx="1" presStyleCnt="9">
        <dgm:presLayoutVars>
          <dgm:chMax val="0"/>
          <dgm:bulletEnabled val="1"/>
        </dgm:presLayoutVars>
      </dgm:prSet>
      <dgm:spPr/>
    </dgm:pt>
    <dgm:pt modelId="{4B9CE8FE-DA5C-4D23-82B8-4AF423904483}" type="pres">
      <dgm:prSet presAssocID="{48EEEEE3-AF61-4B4A-97FB-8841366A96F3}" presName="spacer" presStyleCnt="0"/>
      <dgm:spPr/>
    </dgm:pt>
    <dgm:pt modelId="{DB7AF467-FBEE-4CFD-9CFA-FF251993717D}" type="pres">
      <dgm:prSet presAssocID="{2F13F55D-DC0E-4712-968B-1116BE2DAA45}" presName="parentText" presStyleLbl="node1" presStyleIdx="2" presStyleCnt="9">
        <dgm:presLayoutVars>
          <dgm:chMax val="0"/>
          <dgm:bulletEnabled val="1"/>
        </dgm:presLayoutVars>
      </dgm:prSet>
      <dgm:spPr/>
    </dgm:pt>
    <dgm:pt modelId="{5A9F69F6-D1D6-42D3-BBBB-CFE4B070E203}" type="pres">
      <dgm:prSet presAssocID="{416DFB72-7902-41D7-9246-FE14509BC3A3}" presName="spacer" presStyleCnt="0"/>
      <dgm:spPr/>
    </dgm:pt>
    <dgm:pt modelId="{4565A4BD-F007-492F-9924-E0EDA5907C08}" type="pres">
      <dgm:prSet presAssocID="{6A0602B1-1120-4CE9-96AB-C6A194786D9B}" presName="parentText" presStyleLbl="node1" presStyleIdx="3" presStyleCnt="9">
        <dgm:presLayoutVars>
          <dgm:chMax val="0"/>
          <dgm:bulletEnabled val="1"/>
        </dgm:presLayoutVars>
      </dgm:prSet>
      <dgm:spPr/>
    </dgm:pt>
    <dgm:pt modelId="{7647ADEE-F128-43E2-9372-351ED1667EE5}" type="pres">
      <dgm:prSet presAssocID="{9A2B6CB0-0DBE-4520-906B-7CD444B035F9}" presName="spacer" presStyleCnt="0"/>
      <dgm:spPr/>
    </dgm:pt>
    <dgm:pt modelId="{F7FC253E-42EE-4DDF-BDEE-806D2F55A515}" type="pres">
      <dgm:prSet presAssocID="{E74CEB50-E5A3-4724-8653-FE4AF9329B45}" presName="parentText" presStyleLbl="node1" presStyleIdx="4" presStyleCnt="9">
        <dgm:presLayoutVars>
          <dgm:chMax val="0"/>
          <dgm:bulletEnabled val="1"/>
        </dgm:presLayoutVars>
      </dgm:prSet>
      <dgm:spPr/>
    </dgm:pt>
    <dgm:pt modelId="{FF0072A0-DD1F-46E5-99A5-FFD5F91B8626}" type="pres">
      <dgm:prSet presAssocID="{6A7CE90B-009E-4D4E-A079-6B2EA9E9E301}" presName="spacer" presStyleCnt="0"/>
      <dgm:spPr/>
    </dgm:pt>
    <dgm:pt modelId="{BDC4E044-E926-4C8F-953E-D3C4EAE2022E}" type="pres">
      <dgm:prSet presAssocID="{7BAAC150-6015-4E8B-9753-1D3CDECF508C}" presName="parentText" presStyleLbl="node1" presStyleIdx="5" presStyleCnt="9">
        <dgm:presLayoutVars>
          <dgm:chMax val="0"/>
          <dgm:bulletEnabled val="1"/>
        </dgm:presLayoutVars>
      </dgm:prSet>
      <dgm:spPr/>
    </dgm:pt>
    <dgm:pt modelId="{BF4CEB1C-40AB-48EE-9A8A-D60D6597351C}" type="pres">
      <dgm:prSet presAssocID="{1ABA5CA4-CB72-4AA0-BEEE-8C7288B396E5}" presName="spacer" presStyleCnt="0"/>
      <dgm:spPr/>
    </dgm:pt>
    <dgm:pt modelId="{BAB19E18-6B2A-42FD-BEAC-8DAFC0F91BF6}" type="pres">
      <dgm:prSet presAssocID="{0CECD618-B1DD-44DD-A118-B2D6C8AA0437}" presName="parentText" presStyleLbl="node1" presStyleIdx="6" presStyleCnt="9">
        <dgm:presLayoutVars>
          <dgm:chMax val="0"/>
          <dgm:bulletEnabled val="1"/>
        </dgm:presLayoutVars>
      </dgm:prSet>
      <dgm:spPr/>
    </dgm:pt>
    <dgm:pt modelId="{A473CED1-8F53-4E82-AF04-44F7ADA44455}" type="pres">
      <dgm:prSet presAssocID="{48A86DFD-E0AA-4764-B118-92E980C499B6}" presName="spacer" presStyleCnt="0"/>
      <dgm:spPr/>
    </dgm:pt>
    <dgm:pt modelId="{A999121C-A22D-4FDE-ADDB-ABB8C504050B}" type="pres">
      <dgm:prSet presAssocID="{22B2F5C8-7BBE-4BDC-B860-D996B5B3279D}" presName="parentText" presStyleLbl="node1" presStyleIdx="7" presStyleCnt="9">
        <dgm:presLayoutVars>
          <dgm:chMax val="0"/>
          <dgm:bulletEnabled val="1"/>
        </dgm:presLayoutVars>
      </dgm:prSet>
      <dgm:spPr/>
    </dgm:pt>
    <dgm:pt modelId="{81BD232F-F660-4865-907D-BA95BA61EFB3}" type="pres">
      <dgm:prSet presAssocID="{5AE470A0-C2A6-4141-A34E-0F1338053B7F}" presName="spacer" presStyleCnt="0"/>
      <dgm:spPr/>
    </dgm:pt>
    <dgm:pt modelId="{779FECD0-3D93-4A07-BB94-CE9176149B38}" type="pres">
      <dgm:prSet presAssocID="{47C0D36F-BB7D-40ED-B606-4A355F701654}" presName="parentText" presStyleLbl="node1" presStyleIdx="8" presStyleCnt="9">
        <dgm:presLayoutVars>
          <dgm:chMax val="0"/>
          <dgm:bulletEnabled val="1"/>
        </dgm:presLayoutVars>
      </dgm:prSet>
      <dgm:spPr/>
    </dgm:pt>
  </dgm:ptLst>
  <dgm:cxnLst>
    <dgm:cxn modelId="{31851306-9885-437F-AC44-3B7C45467FCA}" srcId="{CE4F7259-908C-4F93-B376-2C0827BFFC73}" destId="{E74CEB50-E5A3-4724-8653-FE4AF9329B45}" srcOrd="4" destOrd="0" parTransId="{FF391239-47D6-40B5-B69E-86DC6D36894D}" sibTransId="{6A7CE90B-009E-4D4E-A079-6B2EA9E9E301}"/>
    <dgm:cxn modelId="{51099F13-E7FE-4661-BDE4-4E3236DC9F43}" srcId="{CE4F7259-908C-4F93-B376-2C0827BFFC73}" destId="{0CECD618-B1DD-44DD-A118-B2D6C8AA0437}" srcOrd="6" destOrd="0" parTransId="{F893B0F3-33FD-4CE3-97B0-EA906E28FA72}" sibTransId="{48A86DFD-E0AA-4764-B118-92E980C499B6}"/>
    <dgm:cxn modelId="{57DBB724-964D-41AD-8B27-75D52BB71893}" type="presOf" srcId="{E74CEB50-E5A3-4724-8653-FE4AF9329B45}" destId="{F7FC253E-42EE-4DDF-BDEE-806D2F55A515}" srcOrd="0" destOrd="0" presId="urn:microsoft.com/office/officeart/2005/8/layout/vList2"/>
    <dgm:cxn modelId="{BB367E5B-3784-4BDE-AEB8-6DC22B02F347}" type="presOf" srcId="{2F13F55D-DC0E-4712-968B-1116BE2DAA45}" destId="{DB7AF467-FBEE-4CFD-9CFA-FF251993717D}" srcOrd="0" destOrd="0" presId="urn:microsoft.com/office/officeart/2005/8/layout/vList2"/>
    <dgm:cxn modelId="{BC0FDB5F-7ED7-4126-9564-D30C49299247}" srcId="{CE4F7259-908C-4F93-B376-2C0827BFFC73}" destId="{D7D1B179-2AFC-4D67-BEDF-C47DA3C4BB36}" srcOrd="1" destOrd="0" parTransId="{4E13DDAB-981D-48BE-935C-717FE6F74BE7}" sibTransId="{48EEEEE3-AF61-4B4A-97FB-8841366A96F3}"/>
    <dgm:cxn modelId="{AE1A6B41-B26C-4724-9209-C738FD312363}" srcId="{CE4F7259-908C-4F93-B376-2C0827BFFC73}" destId="{47C0D36F-BB7D-40ED-B606-4A355F701654}" srcOrd="8" destOrd="0" parTransId="{0E00DCDD-D87E-4D5A-91E5-49E36BD24E9D}" sibTransId="{F1BCF717-D37E-4084-A0CC-4111DCF1BC24}"/>
    <dgm:cxn modelId="{D2E50042-C304-46D6-A196-7E42A276E4F9}" srcId="{CE4F7259-908C-4F93-B376-2C0827BFFC73}" destId="{7BAAC150-6015-4E8B-9753-1D3CDECF508C}" srcOrd="5" destOrd="0" parTransId="{1794BC52-9F69-4007-969E-6451C74E5A9B}" sibTransId="{1ABA5CA4-CB72-4AA0-BEEE-8C7288B396E5}"/>
    <dgm:cxn modelId="{51258E70-2ADB-445C-8EDF-64A9ECD8657E}" type="presOf" srcId="{25669F52-BBA2-40FE-882C-DD4A936FD04D}" destId="{F73B4E43-B7B4-458E-969B-21779E167750}" srcOrd="0" destOrd="0" presId="urn:microsoft.com/office/officeart/2005/8/layout/vList2"/>
    <dgm:cxn modelId="{AC37E350-D6CD-455D-96B5-7ACFE65ECE5A}" srcId="{CE4F7259-908C-4F93-B376-2C0827BFFC73}" destId="{6A0602B1-1120-4CE9-96AB-C6A194786D9B}" srcOrd="3" destOrd="0" parTransId="{0C387CEA-449F-4619-8057-2F42ECE79777}" sibTransId="{9A2B6CB0-0DBE-4520-906B-7CD444B035F9}"/>
    <dgm:cxn modelId="{C4278459-FD5F-4957-8E77-735363ADE03F}" type="presOf" srcId="{0CECD618-B1DD-44DD-A118-B2D6C8AA0437}" destId="{BAB19E18-6B2A-42FD-BEAC-8DAFC0F91BF6}" srcOrd="0" destOrd="0" presId="urn:microsoft.com/office/officeart/2005/8/layout/vList2"/>
    <dgm:cxn modelId="{483C447B-F41B-4C0B-974F-FA8521838BA4}" type="presOf" srcId="{CE4F7259-908C-4F93-B376-2C0827BFFC73}" destId="{2F38A9F5-C138-413D-8147-18CEA3109A2B}" srcOrd="0" destOrd="0" presId="urn:microsoft.com/office/officeart/2005/8/layout/vList2"/>
    <dgm:cxn modelId="{69D09482-957C-4A9B-873B-FC9B1412AB54}" type="presOf" srcId="{6A0602B1-1120-4CE9-96AB-C6A194786D9B}" destId="{4565A4BD-F007-492F-9924-E0EDA5907C08}" srcOrd="0" destOrd="0" presId="urn:microsoft.com/office/officeart/2005/8/layout/vList2"/>
    <dgm:cxn modelId="{BAB4B895-6334-4956-A353-8309083CACBA}" type="presOf" srcId="{D7D1B179-2AFC-4D67-BEDF-C47DA3C4BB36}" destId="{5B29426B-0151-4533-81C1-830558E1C760}" srcOrd="0" destOrd="0" presId="urn:microsoft.com/office/officeart/2005/8/layout/vList2"/>
    <dgm:cxn modelId="{71CA58AE-AFE5-4766-9AFA-3E245CBCD3B2}" type="presOf" srcId="{22B2F5C8-7BBE-4BDC-B860-D996B5B3279D}" destId="{A999121C-A22D-4FDE-ADDB-ABB8C504050B}" srcOrd="0" destOrd="0" presId="urn:microsoft.com/office/officeart/2005/8/layout/vList2"/>
    <dgm:cxn modelId="{9A2D88C9-DD26-48BB-82DE-274A61DFF3E4}" srcId="{CE4F7259-908C-4F93-B376-2C0827BFFC73}" destId="{25669F52-BBA2-40FE-882C-DD4A936FD04D}" srcOrd="0" destOrd="0" parTransId="{BE524E71-27EF-4440-8FA6-2ACB8490FF7D}" sibTransId="{C4BE36D5-7A74-48D9-A4AA-56D3C4E1C956}"/>
    <dgm:cxn modelId="{3AF4A0C9-5E25-4B63-9128-8C5B91A5C7A6}" type="presOf" srcId="{47C0D36F-BB7D-40ED-B606-4A355F701654}" destId="{779FECD0-3D93-4A07-BB94-CE9176149B38}" srcOrd="0" destOrd="0" presId="urn:microsoft.com/office/officeart/2005/8/layout/vList2"/>
    <dgm:cxn modelId="{EC4666D6-7D10-473D-B506-9A5598EA6241}" type="presOf" srcId="{7BAAC150-6015-4E8B-9753-1D3CDECF508C}" destId="{BDC4E044-E926-4C8F-953E-D3C4EAE2022E}" srcOrd="0" destOrd="0" presId="urn:microsoft.com/office/officeart/2005/8/layout/vList2"/>
    <dgm:cxn modelId="{028700F2-8A6D-4F76-B2D8-49243CBFB826}" srcId="{CE4F7259-908C-4F93-B376-2C0827BFFC73}" destId="{2F13F55D-DC0E-4712-968B-1116BE2DAA45}" srcOrd="2" destOrd="0" parTransId="{0BDB37D0-BF23-4D94-92F0-4F68277E95BB}" sibTransId="{416DFB72-7902-41D7-9246-FE14509BC3A3}"/>
    <dgm:cxn modelId="{B0AE02F9-2D35-460F-8F2E-F85556931DBF}" srcId="{CE4F7259-908C-4F93-B376-2C0827BFFC73}" destId="{22B2F5C8-7BBE-4BDC-B860-D996B5B3279D}" srcOrd="7" destOrd="0" parTransId="{2641921A-BA1A-41DA-A6E3-547EE7D0A095}" sibTransId="{5AE470A0-C2A6-4141-A34E-0F1338053B7F}"/>
    <dgm:cxn modelId="{9C28BC9D-2160-4E56-B8C7-C48A33ABAA9C}" type="presParOf" srcId="{2F38A9F5-C138-413D-8147-18CEA3109A2B}" destId="{F73B4E43-B7B4-458E-969B-21779E167750}" srcOrd="0" destOrd="0" presId="urn:microsoft.com/office/officeart/2005/8/layout/vList2"/>
    <dgm:cxn modelId="{C538C15A-FD8E-47FA-AECD-BA6C7287ED2A}" type="presParOf" srcId="{2F38A9F5-C138-413D-8147-18CEA3109A2B}" destId="{C1F0F424-A837-4CBE-822C-0822775DE914}" srcOrd="1" destOrd="0" presId="urn:microsoft.com/office/officeart/2005/8/layout/vList2"/>
    <dgm:cxn modelId="{D119F4D7-51AE-4E1E-90B4-8FB7628FE4C3}" type="presParOf" srcId="{2F38A9F5-C138-413D-8147-18CEA3109A2B}" destId="{5B29426B-0151-4533-81C1-830558E1C760}" srcOrd="2" destOrd="0" presId="urn:microsoft.com/office/officeart/2005/8/layout/vList2"/>
    <dgm:cxn modelId="{75679B62-E38D-407A-8EF3-A082DBB5A227}" type="presParOf" srcId="{2F38A9F5-C138-413D-8147-18CEA3109A2B}" destId="{4B9CE8FE-DA5C-4D23-82B8-4AF423904483}" srcOrd="3" destOrd="0" presId="urn:microsoft.com/office/officeart/2005/8/layout/vList2"/>
    <dgm:cxn modelId="{CA8282A8-DAC1-4418-9120-A8FC4B1C2846}" type="presParOf" srcId="{2F38A9F5-C138-413D-8147-18CEA3109A2B}" destId="{DB7AF467-FBEE-4CFD-9CFA-FF251993717D}" srcOrd="4" destOrd="0" presId="urn:microsoft.com/office/officeart/2005/8/layout/vList2"/>
    <dgm:cxn modelId="{C17DD202-E87C-441D-9E60-3519CE11F92F}" type="presParOf" srcId="{2F38A9F5-C138-413D-8147-18CEA3109A2B}" destId="{5A9F69F6-D1D6-42D3-BBBB-CFE4B070E203}" srcOrd="5" destOrd="0" presId="urn:microsoft.com/office/officeart/2005/8/layout/vList2"/>
    <dgm:cxn modelId="{12F6D938-5C86-4025-AC06-C42A093DAFA2}" type="presParOf" srcId="{2F38A9F5-C138-413D-8147-18CEA3109A2B}" destId="{4565A4BD-F007-492F-9924-E0EDA5907C08}" srcOrd="6" destOrd="0" presId="urn:microsoft.com/office/officeart/2005/8/layout/vList2"/>
    <dgm:cxn modelId="{5CE5A1A0-8EF4-4205-BE9F-CD9C1C192EAE}" type="presParOf" srcId="{2F38A9F5-C138-413D-8147-18CEA3109A2B}" destId="{7647ADEE-F128-43E2-9372-351ED1667EE5}" srcOrd="7" destOrd="0" presId="urn:microsoft.com/office/officeart/2005/8/layout/vList2"/>
    <dgm:cxn modelId="{5A2FC337-B296-4BE2-A056-06F3C3AA2042}" type="presParOf" srcId="{2F38A9F5-C138-413D-8147-18CEA3109A2B}" destId="{F7FC253E-42EE-4DDF-BDEE-806D2F55A515}" srcOrd="8" destOrd="0" presId="urn:microsoft.com/office/officeart/2005/8/layout/vList2"/>
    <dgm:cxn modelId="{50F60C4F-BBE0-4EB6-8B24-99FE197A817C}" type="presParOf" srcId="{2F38A9F5-C138-413D-8147-18CEA3109A2B}" destId="{FF0072A0-DD1F-46E5-99A5-FFD5F91B8626}" srcOrd="9" destOrd="0" presId="urn:microsoft.com/office/officeart/2005/8/layout/vList2"/>
    <dgm:cxn modelId="{ECE636CA-35FF-4FBF-AA0B-709AFB8BA78C}" type="presParOf" srcId="{2F38A9F5-C138-413D-8147-18CEA3109A2B}" destId="{BDC4E044-E926-4C8F-953E-D3C4EAE2022E}" srcOrd="10" destOrd="0" presId="urn:microsoft.com/office/officeart/2005/8/layout/vList2"/>
    <dgm:cxn modelId="{A0F14150-AEB5-422C-8934-C3BFCAB3A529}" type="presParOf" srcId="{2F38A9F5-C138-413D-8147-18CEA3109A2B}" destId="{BF4CEB1C-40AB-48EE-9A8A-D60D6597351C}" srcOrd="11" destOrd="0" presId="urn:microsoft.com/office/officeart/2005/8/layout/vList2"/>
    <dgm:cxn modelId="{CDA78000-BA69-477D-835B-368A1EE19A27}" type="presParOf" srcId="{2F38A9F5-C138-413D-8147-18CEA3109A2B}" destId="{BAB19E18-6B2A-42FD-BEAC-8DAFC0F91BF6}" srcOrd="12" destOrd="0" presId="urn:microsoft.com/office/officeart/2005/8/layout/vList2"/>
    <dgm:cxn modelId="{01DCAF80-A26E-447E-A4BA-CD56BA65818C}" type="presParOf" srcId="{2F38A9F5-C138-413D-8147-18CEA3109A2B}" destId="{A473CED1-8F53-4E82-AF04-44F7ADA44455}" srcOrd="13" destOrd="0" presId="urn:microsoft.com/office/officeart/2005/8/layout/vList2"/>
    <dgm:cxn modelId="{A8BE2761-13C0-42B3-9700-06EF1ECF30E0}" type="presParOf" srcId="{2F38A9F5-C138-413D-8147-18CEA3109A2B}" destId="{A999121C-A22D-4FDE-ADDB-ABB8C504050B}" srcOrd="14" destOrd="0" presId="urn:microsoft.com/office/officeart/2005/8/layout/vList2"/>
    <dgm:cxn modelId="{550BBF41-EEC2-4ADA-9DC1-ADBF85073C6A}" type="presParOf" srcId="{2F38A9F5-C138-413D-8147-18CEA3109A2B}" destId="{81BD232F-F660-4865-907D-BA95BA61EFB3}" srcOrd="15" destOrd="0" presId="urn:microsoft.com/office/officeart/2005/8/layout/vList2"/>
    <dgm:cxn modelId="{3DFA2F2A-3C1F-4A2E-BACF-AD5BB722AABB}" type="presParOf" srcId="{2F38A9F5-C138-413D-8147-18CEA3109A2B}" destId="{779FECD0-3D93-4A07-BB94-CE9176149B38}" srcOrd="16"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E4F7259-908C-4F93-B376-2C0827BFFC73}"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25669F52-BBA2-40FE-882C-DD4A936FD04D}">
      <dgm:prSet/>
      <dgm:spPr/>
      <dgm:t>
        <a:bodyPr/>
        <a:lstStyle/>
        <a:p>
          <a:r>
            <a:rPr lang="en-US" dirty="0"/>
            <a:t>Construction/Net Zero/Retrofit </a:t>
          </a:r>
        </a:p>
      </dgm:t>
    </dgm:pt>
    <dgm:pt modelId="{BE524E71-27EF-4440-8FA6-2ACB8490FF7D}" type="parTrans" cxnId="{9A2D88C9-DD26-48BB-82DE-274A61DFF3E4}">
      <dgm:prSet/>
      <dgm:spPr/>
      <dgm:t>
        <a:bodyPr/>
        <a:lstStyle/>
        <a:p>
          <a:endParaRPr lang="en-US"/>
        </a:p>
      </dgm:t>
    </dgm:pt>
    <dgm:pt modelId="{C4BE36D5-7A74-48D9-A4AA-56D3C4E1C956}" type="sibTrans" cxnId="{9A2D88C9-DD26-48BB-82DE-274A61DFF3E4}">
      <dgm:prSet/>
      <dgm:spPr/>
      <dgm:t>
        <a:bodyPr/>
        <a:lstStyle/>
        <a:p>
          <a:endParaRPr lang="en-US"/>
        </a:p>
      </dgm:t>
    </dgm:pt>
    <dgm:pt modelId="{6A0602B1-1120-4CE9-96AB-C6A194786D9B}">
      <dgm:prSet/>
      <dgm:spPr/>
      <dgm:t>
        <a:bodyPr/>
        <a:lstStyle/>
        <a:p>
          <a:r>
            <a:rPr lang="en-US" dirty="0"/>
            <a:t>Tourism, Hospitality and Culture </a:t>
          </a:r>
        </a:p>
      </dgm:t>
    </dgm:pt>
    <dgm:pt modelId="{0C387CEA-449F-4619-8057-2F42ECE79777}" type="parTrans" cxnId="{AC37E350-D6CD-455D-96B5-7ACFE65ECE5A}">
      <dgm:prSet/>
      <dgm:spPr/>
      <dgm:t>
        <a:bodyPr/>
        <a:lstStyle/>
        <a:p>
          <a:endParaRPr lang="en-US"/>
        </a:p>
      </dgm:t>
    </dgm:pt>
    <dgm:pt modelId="{9A2B6CB0-0DBE-4520-906B-7CD444B035F9}" type="sibTrans" cxnId="{AC37E350-D6CD-455D-96B5-7ACFE65ECE5A}">
      <dgm:prSet/>
      <dgm:spPr/>
      <dgm:t>
        <a:bodyPr/>
        <a:lstStyle/>
        <a:p>
          <a:endParaRPr lang="en-US"/>
        </a:p>
      </dgm:t>
    </dgm:pt>
    <dgm:pt modelId="{E74CEB50-E5A3-4724-8653-FE4AF9329B45}">
      <dgm:prSet/>
      <dgm:spPr/>
      <dgm:t>
        <a:bodyPr/>
        <a:lstStyle/>
        <a:p>
          <a:r>
            <a:rPr lang="en-US" dirty="0"/>
            <a:t>Advanced Health and Social Care </a:t>
          </a:r>
        </a:p>
      </dgm:t>
    </dgm:pt>
    <dgm:pt modelId="{FF391239-47D6-40B5-B69E-86DC6D36894D}" type="parTrans" cxnId="{31851306-9885-437F-AC44-3B7C45467FCA}">
      <dgm:prSet/>
      <dgm:spPr/>
      <dgm:t>
        <a:bodyPr/>
        <a:lstStyle/>
        <a:p>
          <a:endParaRPr lang="en-US"/>
        </a:p>
      </dgm:t>
    </dgm:pt>
    <dgm:pt modelId="{6A7CE90B-009E-4D4E-A079-6B2EA9E9E301}" type="sibTrans" cxnId="{31851306-9885-437F-AC44-3B7C45467FCA}">
      <dgm:prSet/>
      <dgm:spPr/>
      <dgm:t>
        <a:bodyPr/>
        <a:lstStyle/>
        <a:p>
          <a:endParaRPr lang="en-US"/>
        </a:p>
      </dgm:t>
    </dgm:pt>
    <dgm:pt modelId="{7BAAC150-6015-4E8B-9753-1D3CDECF508C}">
      <dgm:prSet/>
      <dgm:spPr/>
      <dgm:t>
        <a:bodyPr/>
        <a:lstStyle/>
        <a:p>
          <a:r>
            <a:rPr lang="en-GB"/>
            <a:t>Creative Industries</a:t>
          </a:r>
          <a:endParaRPr lang="en-US"/>
        </a:p>
      </dgm:t>
    </dgm:pt>
    <dgm:pt modelId="{1794BC52-9F69-4007-969E-6451C74E5A9B}" type="parTrans" cxnId="{D2E50042-C304-46D6-A196-7E42A276E4F9}">
      <dgm:prSet/>
      <dgm:spPr/>
      <dgm:t>
        <a:bodyPr/>
        <a:lstStyle/>
        <a:p>
          <a:endParaRPr lang="en-US"/>
        </a:p>
      </dgm:t>
    </dgm:pt>
    <dgm:pt modelId="{1ABA5CA4-CB72-4AA0-BEEE-8C7288B396E5}" type="sibTrans" cxnId="{D2E50042-C304-46D6-A196-7E42A276E4F9}">
      <dgm:prSet/>
      <dgm:spPr/>
      <dgm:t>
        <a:bodyPr/>
        <a:lstStyle/>
        <a:p>
          <a:endParaRPr lang="en-US"/>
        </a:p>
      </dgm:t>
    </dgm:pt>
    <dgm:pt modelId="{0CECD618-B1DD-44DD-A118-B2D6C8AA0437}">
      <dgm:prSet/>
      <dgm:spPr/>
      <dgm:t>
        <a:bodyPr/>
        <a:lstStyle/>
        <a:p>
          <a:r>
            <a:rPr lang="en-US" dirty="0"/>
            <a:t>Land and Rural Skills </a:t>
          </a:r>
        </a:p>
      </dgm:t>
    </dgm:pt>
    <dgm:pt modelId="{F893B0F3-33FD-4CE3-97B0-EA906E28FA72}" type="parTrans" cxnId="{51099F13-E7FE-4661-BDE4-4E3236DC9F43}">
      <dgm:prSet/>
      <dgm:spPr/>
      <dgm:t>
        <a:bodyPr/>
        <a:lstStyle/>
        <a:p>
          <a:endParaRPr lang="en-US"/>
        </a:p>
      </dgm:t>
    </dgm:pt>
    <dgm:pt modelId="{48A86DFD-E0AA-4764-B118-92E980C499B6}" type="sibTrans" cxnId="{51099F13-E7FE-4661-BDE4-4E3236DC9F43}">
      <dgm:prSet/>
      <dgm:spPr/>
      <dgm:t>
        <a:bodyPr/>
        <a:lstStyle/>
        <a:p>
          <a:endParaRPr lang="en-US"/>
        </a:p>
      </dgm:t>
    </dgm:pt>
    <dgm:pt modelId="{47C0D36F-BB7D-40ED-B606-4A355F701654}">
      <dgm:prSet/>
      <dgm:spPr/>
      <dgm:t>
        <a:bodyPr/>
        <a:lstStyle/>
        <a:p>
          <a:r>
            <a:rPr lang="en-GB"/>
            <a:t>Miscellaneous </a:t>
          </a:r>
          <a:endParaRPr lang="en-US"/>
        </a:p>
      </dgm:t>
    </dgm:pt>
    <dgm:pt modelId="{0E00DCDD-D87E-4D5A-91E5-49E36BD24E9D}" type="parTrans" cxnId="{AE1A6B41-B26C-4724-9209-C738FD312363}">
      <dgm:prSet/>
      <dgm:spPr/>
      <dgm:t>
        <a:bodyPr/>
        <a:lstStyle/>
        <a:p>
          <a:endParaRPr lang="en-US"/>
        </a:p>
      </dgm:t>
    </dgm:pt>
    <dgm:pt modelId="{F1BCF717-D37E-4084-A0CC-4111DCF1BC24}" type="sibTrans" cxnId="{AE1A6B41-B26C-4724-9209-C738FD312363}">
      <dgm:prSet/>
      <dgm:spPr/>
      <dgm:t>
        <a:bodyPr/>
        <a:lstStyle/>
        <a:p>
          <a:endParaRPr lang="en-US"/>
        </a:p>
      </dgm:t>
    </dgm:pt>
    <dgm:pt modelId="{D7D1B179-2AFC-4D67-BEDF-C47DA3C4BB36}">
      <dgm:prSet/>
      <dgm:spPr/>
      <dgm:t>
        <a:bodyPr/>
        <a:lstStyle/>
        <a:p>
          <a:r>
            <a:rPr lang="en-US" dirty="0"/>
            <a:t>AI and Data Skills </a:t>
          </a:r>
        </a:p>
      </dgm:t>
    </dgm:pt>
    <dgm:pt modelId="{48EEEEE3-AF61-4B4A-97FB-8841366A96F3}" type="sibTrans" cxnId="{BC0FDB5F-7ED7-4126-9564-D30C49299247}">
      <dgm:prSet/>
      <dgm:spPr/>
      <dgm:t>
        <a:bodyPr/>
        <a:lstStyle/>
        <a:p>
          <a:endParaRPr lang="en-US"/>
        </a:p>
      </dgm:t>
    </dgm:pt>
    <dgm:pt modelId="{4E13DDAB-981D-48BE-935C-717FE6F74BE7}" type="parTrans" cxnId="{BC0FDB5F-7ED7-4126-9564-D30C49299247}">
      <dgm:prSet/>
      <dgm:spPr/>
      <dgm:t>
        <a:bodyPr/>
        <a:lstStyle/>
        <a:p>
          <a:endParaRPr lang="en-US"/>
        </a:p>
      </dgm:t>
    </dgm:pt>
    <dgm:pt modelId="{7ED91B72-7339-4EF2-A4A5-2058AB851299}">
      <dgm:prSet/>
      <dgm:spPr/>
      <dgm:t>
        <a:bodyPr/>
        <a:lstStyle/>
        <a:p>
          <a:r>
            <a:rPr lang="en-GB">
              <a:latin typeface="Calibri" panose="020F0502020204030204" pitchFamily="34" charset="0"/>
              <a:ea typeface="Calibri" panose="020F0502020204030204" pitchFamily="34" charset="0"/>
              <a:cs typeface="Calibri" panose="020F0502020204030204" pitchFamily="34" charset="0"/>
            </a:rPr>
            <a:t>Advanced Manufacturing, Engineering and Robotics</a:t>
          </a:r>
          <a:endParaRPr lang="en-GB" dirty="0">
            <a:latin typeface="Calibri" panose="020F0502020204030204" pitchFamily="34" charset="0"/>
            <a:ea typeface="Calibri" panose="020F0502020204030204" pitchFamily="34" charset="0"/>
            <a:cs typeface="Calibri" panose="020F0502020204030204" pitchFamily="34" charset="0"/>
          </a:endParaRPr>
        </a:p>
      </dgm:t>
    </dgm:pt>
    <dgm:pt modelId="{BAEDA3D7-B0BF-4F75-A4E8-597D75F478DC}" type="parTrans" cxnId="{9FFF678F-D429-482C-9464-85945ED27F42}">
      <dgm:prSet/>
      <dgm:spPr/>
      <dgm:t>
        <a:bodyPr/>
        <a:lstStyle/>
        <a:p>
          <a:endParaRPr lang="en-GB"/>
        </a:p>
      </dgm:t>
    </dgm:pt>
    <dgm:pt modelId="{B9FE2111-4CDC-4387-93DF-72C451294B5C}" type="sibTrans" cxnId="{9FFF678F-D429-482C-9464-85945ED27F42}">
      <dgm:prSet/>
      <dgm:spPr/>
      <dgm:t>
        <a:bodyPr/>
        <a:lstStyle/>
        <a:p>
          <a:endParaRPr lang="en-GB"/>
        </a:p>
      </dgm:t>
    </dgm:pt>
    <dgm:pt modelId="{2F38A9F5-C138-413D-8147-18CEA3109A2B}" type="pres">
      <dgm:prSet presAssocID="{CE4F7259-908C-4F93-B376-2C0827BFFC73}" presName="linear" presStyleCnt="0">
        <dgm:presLayoutVars>
          <dgm:animLvl val="lvl"/>
          <dgm:resizeHandles val="exact"/>
        </dgm:presLayoutVars>
      </dgm:prSet>
      <dgm:spPr/>
    </dgm:pt>
    <dgm:pt modelId="{F73B4E43-B7B4-458E-969B-21779E167750}" type="pres">
      <dgm:prSet presAssocID="{25669F52-BBA2-40FE-882C-DD4A936FD04D}" presName="parentText" presStyleLbl="node1" presStyleIdx="0" presStyleCnt="8">
        <dgm:presLayoutVars>
          <dgm:chMax val="0"/>
          <dgm:bulletEnabled val="1"/>
        </dgm:presLayoutVars>
      </dgm:prSet>
      <dgm:spPr/>
    </dgm:pt>
    <dgm:pt modelId="{C1F0F424-A837-4CBE-822C-0822775DE914}" type="pres">
      <dgm:prSet presAssocID="{C4BE36D5-7A74-48D9-A4AA-56D3C4E1C956}" presName="spacer" presStyleCnt="0"/>
      <dgm:spPr/>
    </dgm:pt>
    <dgm:pt modelId="{5B29426B-0151-4533-81C1-830558E1C760}" type="pres">
      <dgm:prSet presAssocID="{D7D1B179-2AFC-4D67-BEDF-C47DA3C4BB36}" presName="parentText" presStyleLbl="node1" presStyleIdx="1" presStyleCnt="8">
        <dgm:presLayoutVars>
          <dgm:chMax val="0"/>
          <dgm:bulletEnabled val="1"/>
        </dgm:presLayoutVars>
      </dgm:prSet>
      <dgm:spPr/>
    </dgm:pt>
    <dgm:pt modelId="{4B9CE8FE-DA5C-4D23-82B8-4AF423904483}" type="pres">
      <dgm:prSet presAssocID="{48EEEEE3-AF61-4B4A-97FB-8841366A96F3}" presName="spacer" presStyleCnt="0"/>
      <dgm:spPr/>
    </dgm:pt>
    <dgm:pt modelId="{319B2CF9-BFB0-47BC-BF72-1642CECEF83D}" type="pres">
      <dgm:prSet presAssocID="{7ED91B72-7339-4EF2-A4A5-2058AB851299}" presName="parentText" presStyleLbl="node1" presStyleIdx="2" presStyleCnt="8">
        <dgm:presLayoutVars>
          <dgm:chMax val="0"/>
          <dgm:bulletEnabled val="1"/>
        </dgm:presLayoutVars>
      </dgm:prSet>
      <dgm:spPr/>
    </dgm:pt>
    <dgm:pt modelId="{9CB656FF-AE9E-498F-B3DC-5E6615E69841}" type="pres">
      <dgm:prSet presAssocID="{B9FE2111-4CDC-4387-93DF-72C451294B5C}" presName="spacer" presStyleCnt="0"/>
      <dgm:spPr/>
    </dgm:pt>
    <dgm:pt modelId="{4565A4BD-F007-492F-9924-E0EDA5907C08}" type="pres">
      <dgm:prSet presAssocID="{6A0602B1-1120-4CE9-96AB-C6A194786D9B}" presName="parentText" presStyleLbl="node1" presStyleIdx="3" presStyleCnt="8">
        <dgm:presLayoutVars>
          <dgm:chMax val="0"/>
          <dgm:bulletEnabled val="1"/>
        </dgm:presLayoutVars>
      </dgm:prSet>
      <dgm:spPr/>
    </dgm:pt>
    <dgm:pt modelId="{7647ADEE-F128-43E2-9372-351ED1667EE5}" type="pres">
      <dgm:prSet presAssocID="{9A2B6CB0-0DBE-4520-906B-7CD444B035F9}" presName="spacer" presStyleCnt="0"/>
      <dgm:spPr/>
    </dgm:pt>
    <dgm:pt modelId="{F7FC253E-42EE-4DDF-BDEE-806D2F55A515}" type="pres">
      <dgm:prSet presAssocID="{E74CEB50-E5A3-4724-8653-FE4AF9329B45}" presName="parentText" presStyleLbl="node1" presStyleIdx="4" presStyleCnt="8">
        <dgm:presLayoutVars>
          <dgm:chMax val="0"/>
          <dgm:bulletEnabled val="1"/>
        </dgm:presLayoutVars>
      </dgm:prSet>
      <dgm:spPr/>
    </dgm:pt>
    <dgm:pt modelId="{FF0072A0-DD1F-46E5-99A5-FFD5F91B8626}" type="pres">
      <dgm:prSet presAssocID="{6A7CE90B-009E-4D4E-A079-6B2EA9E9E301}" presName="spacer" presStyleCnt="0"/>
      <dgm:spPr/>
    </dgm:pt>
    <dgm:pt modelId="{BDC4E044-E926-4C8F-953E-D3C4EAE2022E}" type="pres">
      <dgm:prSet presAssocID="{7BAAC150-6015-4E8B-9753-1D3CDECF508C}" presName="parentText" presStyleLbl="node1" presStyleIdx="5" presStyleCnt="8">
        <dgm:presLayoutVars>
          <dgm:chMax val="0"/>
          <dgm:bulletEnabled val="1"/>
        </dgm:presLayoutVars>
      </dgm:prSet>
      <dgm:spPr/>
    </dgm:pt>
    <dgm:pt modelId="{BF4CEB1C-40AB-48EE-9A8A-D60D6597351C}" type="pres">
      <dgm:prSet presAssocID="{1ABA5CA4-CB72-4AA0-BEEE-8C7288B396E5}" presName="spacer" presStyleCnt="0"/>
      <dgm:spPr/>
    </dgm:pt>
    <dgm:pt modelId="{BAB19E18-6B2A-42FD-BEAC-8DAFC0F91BF6}" type="pres">
      <dgm:prSet presAssocID="{0CECD618-B1DD-44DD-A118-B2D6C8AA0437}" presName="parentText" presStyleLbl="node1" presStyleIdx="6" presStyleCnt="8">
        <dgm:presLayoutVars>
          <dgm:chMax val="0"/>
          <dgm:bulletEnabled val="1"/>
        </dgm:presLayoutVars>
      </dgm:prSet>
      <dgm:spPr/>
    </dgm:pt>
    <dgm:pt modelId="{A473CED1-8F53-4E82-AF04-44F7ADA44455}" type="pres">
      <dgm:prSet presAssocID="{48A86DFD-E0AA-4764-B118-92E980C499B6}" presName="spacer" presStyleCnt="0"/>
      <dgm:spPr/>
    </dgm:pt>
    <dgm:pt modelId="{779FECD0-3D93-4A07-BB94-CE9176149B38}" type="pres">
      <dgm:prSet presAssocID="{47C0D36F-BB7D-40ED-B606-4A355F701654}" presName="parentText" presStyleLbl="node1" presStyleIdx="7" presStyleCnt="8">
        <dgm:presLayoutVars>
          <dgm:chMax val="0"/>
          <dgm:bulletEnabled val="1"/>
        </dgm:presLayoutVars>
      </dgm:prSet>
      <dgm:spPr/>
    </dgm:pt>
  </dgm:ptLst>
  <dgm:cxnLst>
    <dgm:cxn modelId="{31851306-9885-437F-AC44-3B7C45467FCA}" srcId="{CE4F7259-908C-4F93-B376-2C0827BFFC73}" destId="{E74CEB50-E5A3-4724-8653-FE4AF9329B45}" srcOrd="4" destOrd="0" parTransId="{FF391239-47D6-40B5-B69E-86DC6D36894D}" sibTransId="{6A7CE90B-009E-4D4E-A079-6B2EA9E9E301}"/>
    <dgm:cxn modelId="{51099F13-E7FE-4661-BDE4-4E3236DC9F43}" srcId="{CE4F7259-908C-4F93-B376-2C0827BFFC73}" destId="{0CECD618-B1DD-44DD-A118-B2D6C8AA0437}" srcOrd="6" destOrd="0" parTransId="{F893B0F3-33FD-4CE3-97B0-EA906E28FA72}" sibTransId="{48A86DFD-E0AA-4764-B118-92E980C499B6}"/>
    <dgm:cxn modelId="{57DBB724-964D-41AD-8B27-75D52BB71893}" type="presOf" srcId="{E74CEB50-E5A3-4724-8653-FE4AF9329B45}" destId="{F7FC253E-42EE-4DDF-BDEE-806D2F55A515}" srcOrd="0" destOrd="0" presId="urn:microsoft.com/office/officeart/2005/8/layout/vList2"/>
    <dgm:cxn modelId="{BC0FDB5F-7ED7-4126-9564-D30C49299247}" srcId="{CE4F7259-908C-4F93-B376-2C0827BFFC73}" destId="{D7D1B179-2AFC-4D67-BEDF-C47DA3C4BB36}" srcOrd="1" destOrd="0" parTransId="{4E13DDAB-981D-48BE-935C-717FE6F74BE7}" sibTransId="{48EEEEE3-AF61-4B4A-97FB-8841366A96F3}"/>
    <dgm:cxn modelId="{AE1A6B41-B26C-4724-9209-C738FD312363}" srcId="{CE4F7259-908C-4F93-B376-2C0827BFFC73}" destId="{47C0D36F-BB7D-40ED-B606-4A355F701654}" srcOrd="7" destOrd="0" parTransId="{0E00DCDD-D87E-4D5A-91E5-49E36BD24E9D}" sibTransId="{F1BCF717-D37E-4084-A0CC-4111DCF1BC24}"/>
    <dgm:cxn modelId="{D2E50042-C304-46D6-A196-7E42A276E4F9}" srcId="{CE4F7259-908C-4F93-B376-2C0827BFFC73}" destId="{7BAAC150-6015-4E8B-9753-1D3CDECF508C}" srcOrd="5" destOrd="0" parTransId="{1794BC52-9F69-4007-969E-6451C74E5A9B}" sibTransId="{1ABA5CA4-CB72-4AA0-BEEE-8C7288B396E5}"/>
    <dgm:cxn modelId="{51258E70-2ADB-445C-8EDF-64A9ECD8657E}" type="presOf" srcId="{25669F52-BBA2-40FE-882C-DD4A936FD04D}" destId="{F73B4E43-B7B4-458E-969B-21779E167750}" srcOrd="0" destOrd="0" presId="urn:microsoft.com/office/officeart/2005/8/layout/vList2"/>
    <dgm:cxn modelId="{AC37E350-D6CD-455D-96B5-7ACFE65ECE5A}" srcId="{CE4F7259-908C-4F93-B376-2C0827BFFC73}" destId="{6A0602B1-1120-4CE9-96AB-C6A194786D9B}" srcOrd="3" destOrd="0" parTransId="{0C387CEA-449F-4619-8057-2F42ECE79777}" sibTransId="{9A2B6CB0-0DBE-4520-906B-7CD444B035F9}"/>
    <dgm:cxn modelId="{C4278459-FD5F-4957-8E77-735363ADE03F}" type="presOf" srcId="{0CECD618-B1DD-44DD-A118-B2D6C8AA0437}" destId="{BAB19E18-6B2A-42FD-BEAC-8DAFC0F91BF6}" srcOrd="0" destOrd="0" presId="urn:microsoft.com/office/officeart/2005/8/layout/vList2"/>
    <dgm:cxn modelId="{483C447B-F41B-4C0B-974F-FA8521838BA4}" type="presOf" srcId="{CE4F7259-908C-4F93-B376-2C0827BFFC73}" destId="{2F38A9F5-C138-413D-8147-18CEA3109A2B}" srcOrd="0" destOrd="0" presId="urn:microsoft.com/office/officeart/2005/8/layout/vList2"/>
    <dgm:cxn modelId="{69D09482-957C-4A9B-873B-FC9B1412AB54}" type="presOf" srcId="{6A0602B1-1120-4CE9-96AB-C6A194786D9B}" destId="{4565A4BD-F007-492F-9924-E0EDA5907C08}" srcOrd="0" destOrd="0" presId="urn:microsoft.com/office/officeart/2005/8/layout/vList2"/>
    <dgm:cxn modelId="{9FFF678F-D429-482C-9464-85945ED27F42}" srcId="{CE4F7259-908C-4F93-B376-2C0827BFFC73}" destId="{7ED91B72-7339-4EF2-A4A5-2058AB851299}" srcOrd="2" destOrd="0" parTransId="{BAEDA3D7-B0BF-4F75-A4E8-597D75F478DC}" sibTransId="{B9FE2111-4CDC-4387-93DF-72C451294B5C}"/>
    <dgm:cxn modelId="{BAB4B895-6334-4956-A353-8309083CACBA}" type="presOf" srcId="{D7D1B179-2AFC-4D67-BEDF-C47DA3C4BB36}" destId="{5B29426B-0151-4533-81C1-830558E1C760}" srcOrd="0" destOrd="0" presId="urn:microsoft.com/office/officeart/2005/8/layout/vList2"/>
    <dgm:cxn modelId="{9A2D88C9-DD26-48BB-82DE-274A61DFF3E4}" srcId="{CE4F7259-908C-4F93-B376-2C0827BFFC73}" destId="{25669F52-BBA2-40FE-882C-DD4A936FD04D}" srcOrd="0" destOrd="0" parTransId="{BE524E71-27EF-4440-8FA6-2ACB8490FF7D}" sibTransId="{C4BE36D5-7A74-48D9-A4AA-56D3C4E1C956}"/>
    <dgm:cxn modelId="{3AF4A0C9-5E25-4B63-9128-8C5B91A5C7A6}" type="presOf" srcId="{47C0D36F-BB7D-40ED-B606-4A355F701654}" destId="{779FECD0-3D93-4A07-BB94-CE9176149B38}" srcOrd="0" destOrd="0" presId="urn:microsoft.com/office/officeart/2005/8/layout/vList2"/>
    <dgm:cxn modelId="{E8054BCD-B290-4554-98D8-4FDB5EEE974E}" type="presOf" srcId="{7ED91B72-7339-4EF2-A4A5-2058AB851299}" destId="{319B2CF9-BFB0-47BC-BF72-1642CECEF83D}" srcOrd="0" destOrd="0" presId="urn:microsoft.com/office/officeart/2005/8/layout/vList2"/>
    <dgm:cxn modelId="{EC4666D6-7D10-473D-B506-9A5598EA6241}" type="presOf" srcId="{7BAAC150-6015-4E8B-9753-1D3CDECF508C}" destId="{BDC4E044-E926-4C8F-953E-D3C4EAE2022E}" srcOrd="0" destOrd="0" presId="urn:microsoft.com/office/officeart/2005/8/layout/vList2"/>
    <dgm:cxn modelId="{9C28BC9D-2160-4E56-B8C7-C48A33ABAA9C}" type="presParOf" srcId="{2F38A9F5-C138-413D-8147-18CEA3109A2B}" destId="{F73B4E43-B7B4-458E-969B-21779E167750}" srcOrd="0" destOrd="0" presId="urn:microsoft.com/office/officeart/2005/8/layout/vList2"/>
    <dgm:cxn modelId="{C538C15A-FD8E-47FA-AECD-BA6C7287ED2A}" type="presParOf" srcId="{2F38A9F5-C138-413D-8147-18CEA3109A2B}" destId="{C1F0F424-A837-4CBE-822C-0822775DE914}" srcOrd="1" destOrd="0" presId="urn:microsoft.com/office/officeart/2005/8/layout/vList2"/>
    <dgm:cxn modelId="{D119F4D7-51AE-4E1E-90B4-8FB7628FE4C3}" type="presParOf" srcId="{2F38A9F5-C138-413D-8147-18CEA3109A2B}" destId="{5B29426B-0151-4533-81C1-830558E1C760}" srcOrd="2" destOrd="0" presId="urn:microsoft.com/office/officeart/2005/8/layout/vList2"/>
    <dgm:cxn modelId="{75679B62-E38D-407A-8EF3-A082DBB5A227}" type="presParOf" srcId="{2F38A9F5-C138-413D-8147-18CEA3109A2B}" destId="{4B9CE8FE-DA5C-4D23-82B8-4AF423904483}" srcOrd="3" destOrd="0" presId="urn:microsoft.com/office/officeart/2005/8/layout/vList2"/>
    <dgm:cxn modelId="{D38A00C4-34C9-49ED-B27B-03BC54A80CF0}" type="presParOf" srcId="{2F38A9F5-C138-413D-8147-18CEA3109A2B}" destId="{319B2CF9-BFB0-47BC-BF72-1642CECEF83D}" srcOrd="4" destOrd="0" presId="urn:microsoft.com/office/officeart/2005/8/layout/vList2"/>
    <dgm:cxn modelId="{FE7E974A-B276-4A63-9357-BE24824B6CBE}" type="presParOf" srcId="{2F38A9F5-C138-413D-8147-18CEA3109A2B}" destId="{9CB656FF-AE9E-498F-B3DC-5E6615E69841}" srcOrd="5" destOrd="0" presId="urn:microsoft.com/office/officeart/2005/8/layout/vList2"/>
    <dgm:cxn modelId="{12F6D938-5C86-4025-AC06-C42A093DAFA2}" type="presParOf" srcId="{2F38A9F5-C138-413D-8147-18CEA3109A2B}" destId="{4565A4BD-F007-492F-9924-E0EDA5907C08}" srcOrd="6" destOrd="0" presId="urn:microsoft.com/office/officeart/2005/8/layout/vList2"/>
    <dgm:cxn modelId="{5CE5A1A0-8EF4-4205-BE9F-CD9C1C192EAE}" type="presParOf" srcId="{2F38A9F5-C138-413D-8147-18CEA3109A2B}" destId="{7647ADEE-F128-43E2-9372-351ED1667EE5}" srcOrd="7" destOrd="0" presId="urn:microsoft.com/office/officeart/2005/8/layout/vList2"/>
    <dgm:cxn modelId="{5A2FC337-B296-4BE2-A056-06F3C3AA2042}" type="presParOf" srcId="{2F38A9F5-C138-413D-8147-18CEA3109A2B}" destId="{F7FC253E-42EE-4DDF-BDEE-806D2F55A515}" srcOrd="8" destOrd="0" presId="urn:microsoft.com/office/officeart/2005/8/layout/vList2"/>
    <dgm:cxn modelId="{50F60C4F-BBE0-4EB6-8B24-99FE197A817C}" type="presParOf" srcId="{2F38A9F5-C138-413D-8147-18CEA3109A2B}" destId="{FF0072A0-DD1F-46E5-99A5-FFD5F91B8626}" srcOrd="9" destOrd="0" presId="urn:microsoft.com/office/officeart/2005/8/layout/vList2"/>
    <dgm:cxn modelId="{ECE636CA-35FF-4FBF-AA0B-709AFB8BA78C}" type="presParOf" srcId="{2F38A9F5-C138-413D-8147-18CEA3109A2B}" destId="{BDC4E044-E926-4C8F-953E-D3C4EAE2022E}" srcOrd="10" destOrd="0" presId="urn:microsoft.com/office/officeart/2005/8/layout/vList2"/>
    <dgm:cxn modelId="{A0F14150-AEB5-422C-8934-C3BFCAB3A529}" type="presParOf" srcId="{2F38A9F5-C138-413D-8147-18CEA3109A2B}" destId="{BF4CEB1C-40AB-48EE-9A8A-D60D6597351C}" srcOrd="11" destOrd="0" presId="urn:microsoft.com/office/officeart/2005/8/layout/vList2"/>
    <dgm:cxn modelId="{CDA78000-BA69-477D-835B-368A1EE19A27}" type="presParOf" srcId="{2F38A9F5-C138-413D-8147-18CEA3109A2B}" destId="{BAB19E18-6B2A-42FD-BEAC-8DAFC0F91BF6}" srcOrd="12" destOrd="0" presId="urn:microsoft.com/office/officeart/2005/8/layout/vList2"/>
    <dgm:cxn modelId="{01DCAF80-A26E-447E-A4BA-CD56BA65818C}" type="presParOf" srcId="{2F38A9F5-C138-413D-8147-18CEA3109A2B}" destId="{A473CED1-8F53-4E82-AF04-44F7ADA44455}" srcOrd="13" destOrd="0" presId="urn:microsoft.com/office/officeart/2005/8/layout/vList2"/>
    <dgm:cxn modelId="{3DFA2F2A-3C1F-4A2E-BACF-AD5BB722AABB}" type="presParOf" srcId="{2F38A9F5-C138-413D-8147-18CEA3109A2B}" destId="{779FECD0-3D93-4A07-BB94-CE9176149B38}" srcOrd="14" destOrd="0" presId="urn:microsoft.com/office/officeart/2005/8/layout/vList2"/>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73B4E43-B7B4-458E-969B-21779E167750}">
      <dsp:nvSpPr>
        <dsp:cNvPr id="0" name=""/>
        <dsp:cNvSpPr/>
      </dsp:nvSpPr>
      <dsp:spPr>
        <a:xfrm>
          <a:off x="0" y="11019"/>
          <a:ext cx="5157787" cy="368549"/>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l" defTabSz="666750">
            <a:lnSpc>
              <a:spcPct val="90000"/>
            </a:lnSpc>
            <a:spcBef>
              <a:spcPct val="0"/>
            </a:spcBef>
            <a:spcAft>
              <a:spcPct val="35000"/>
            </a:spcAft>
            <a:buNone/>
          </a:pPr>
          <a:r>
            <a:rPr lang="en-GB" sz="1500" kern="1200" dirty="0"/>
            <a:t>Hospitality</a:t>
          </a:r>
          <a:endParaRPr lang="en-US" sz="1500" kern="1200" dirty="0"/>
        </a:p>
      </dsp:txBody>
      <dsp:txXfrm>
        <a:off x="17991" y="29010"/>
        <a:ext cx="5121805" cy="332567"/>
      </dsp:txXfrm>
    </dsp:sp>
    <dsp:sp modelId="{5B29426B-0151-4533-81C1-830558E1C760}">
      <dsp:nvSpPr>
        <dsp:cNvPr id="0" name=""/>
        <dsp:cNvSpPr/>
      </dsp:nvSpPr>
      <dsp:spPr>
        <a:xfrm>
          <a:off x="0" y="422769"/>
          <a:ext cx="5157787" cy="368549"/>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l" defTabSz="666750">
            <a:lnSpc>
              <a:spcPct val="90000"/>
            </a:lnSpc>
            <a:spcBef>
              <a:spcPct val="0"/>
            </a:spcBef>
            <a:spcAft>
              <a:spcPct val="35000"/>
            </a:spcAft>
            <a:buNone/>
          </a:pPr>
          <a:r>
            <a:rPr lang="en-GB" sz="1500" kern="1200" dirty="0"/>
            <a:t>Health and Social Care</a:t>
          </a:r>
          <a:endParaRPr lang="en-US" sz="1500" kern="1200" dirty="0"/>
        </a:p>
      </dsp:txBody>
      <dsp:txXfrm>
        <a:off x="17991" y="440760"/>
        <a:ext cx="5121805" cy="332567"/>
      </dsp:txXfrm>
    </dsp:sp>
    <dsp:sp modelId="{DB7AF467-FBEE-4CFD-9CFA-FF251993717D}">
      <dsp:nvSpPr>
        <dsp:cNvPr id="0" name=""/>
        <dsp:cNvSpPr/>
      </dsp:nvSpPr>
      <dsp:spPr>
        <a:xfrm>
          <a:off x="0" y="834518"/>
          <a:ext cx="5157787" cy="368549"/>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l" defTabSz="666750">
            <a:lnSpc>
              <a:spcPct val="90000"/>
            </a:lnSpc>
            <a:spcBef>
              <a:spcPct val="0"/>
            </a:spcBef>
            <a:spcAft>
              <a:spcPct val="35000"/>
            </a:spcAft>
            <a:buNone/>
          </a:pPr>
          <a:r>
            <a:rPr lang="en-GB" sz="1500" kern="1200"/>
            <a:t>Early Learning and Childcare</a:t>
          </a:r>
          <a:endParaRPr lang="en-US" sz="1500" kern="1200"/>
        </a:p>
      </dsp:txBody>
      <dsp:txXfrm>
        <a:off x="17991" y="852509"/>
        <a:ext cx="5121805" cy="332567"/>
      </dsp:txXfrm>
    </dsp:sp>
    <dsp:sp modelId="{4565A4BD-F007-492F-9924-E0EDA5907C08}">
      <dsp:nvSpPr>
        <dsp:cNvPr id="0" name=""/>
        <dsp:cNvSpPr/>
      </dsp:nvSpPr>
      <dsp:spPr>
        <a:xfrm>
          <a:off x="0" y="1246269"/>
          <a:ext cx="5157787" cy="368549"/>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l" defTabSz="666750">
            <a:lnSpc>
              <a:spcPct val="90000"/>
            </a:lnSpc>
            <a:spcBef>
              <a:spcPct val="0"/>
            </a:spcBef>
            <a:spcAft>
              <a:spcPct val="35000"/>
            </a:spcAft>
            <a:buNone/>
          </a:pPr>
          <a:r>
            <a:rPr lang="en-GB" sz="1500" kern="1200"/>
            <a:t>Manufacturing</a:t>
          </a:r>
          <a:endParaRPr lang="en-US" sz="1500" kern="1200"/>
        </a:p>
      </dsp:txBody>
      <dsp:txXfrm>
        <a:off x="17991" y="1264260"/>
        <a:ext cx="5121805" cy="332567"/>
      </dsp:txXfrm>
    </dsp:sp>
    <dsp:sp modelId="{F7FC253E-42EE-4DDF-BDEE-806D2F55A515}">
      <dsp:nvSpPr>
        <dsp:cNvPr id="0" name=""/>
        <dsp:cNvSpPr/>
      </dsp:nvSpPr>
      <dsp:spPr>
        <a:xfrm>
          <a:off x="0" y="1658019"/>
          <a:ext cx="5157787" cy="368549"/>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l" defTabSz="666750">
            <a:lnSpc>
              <a:spcPct val="90000"/>
            </a:lnSpc>
            <a:spcBef>
              <a:spcPct val="0"/>
            </a:spcBef>
            <a:spcAft>
              <a:spcPct val="35000"/>
            </a:spcAft>
            <a:buNone/>
          </a:pPr>
          <a:r>
            <a:rPr lang="en-GB" sz="1500" kern="1200"/>
            <a:t>Construction</a:t>
          </a:r>
          <a:endParaRPr lang="en-US" sz="1500" kern="1200"/>
        </a:p>
      </dsp:txBody>
      <dsp:txXfrm>
        <a:off x="17991" y="1676010"/>
        <a:ext cx="5121805" cy="332567"/>
      </dsp:txXfrm>
    </dsp:sp>
    <dsp:sp modelId="{BDC4E044-E926-4C8F-953E-D3C4EAE2022E}">
      <dsp:nvSpPr>
        <dsp:cNvPr id="0" name=""/>
        <dsp:cNvSpPr/>
      </dsp:nvSpPr>
      <dsp:spPr>
        <a:xfrm>
          <a:off x="0" y="2069769"/>
          <a:ext cx="5157787" cy="368549"/>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l" defTabSz="666750">
            <a:lnSpc>
              <a:spcPct val="90000"/>
            </a:lnSpc>
            <a:spcBef>
              <a:spcPct val="0"/>
            </a:spcBef>
            <a:spcAft>
              <a:spcPct val="35000"/>
            </a:spcAft>
            <a:buNone/>
          </a:pPr>
          <a:r>
            <a:rPr lang="en-GB" sz="1500" kern="1200"/>
            <a:t>Creative Industries</a:t>
          </a:r>
          <a:endParaRPr lang="en-US" sz="1500" kern="1200"/>
        </a:p>
      </dsp:txBody>
      <dsp:txXfrm>
        <a:off x="17991" y="2087760"/>
        <a:ext cx="5121805" cy="332567"/>
      </dsp:txXfrm>
    </dsp:sp>
    <dsp:sp modelId="{BAB19E18-6B2A-42FD-BEAC-8DAFC0F91BF6}">
      <dsp:nvSpPr>
        <dsp:cNvPr id="0" name=""/>
        <dsp:cNvSpPr/>
      </dsp:nvSpPr>
      <dsp:spPr>
        <a:xfrm>
          <a:off x="0" y="2481519"/>
          <a:ext cx="5157787" cy="368549"/>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l" defTabSz="666750">
            <a:lnSpc>
              <a:spcPct val="90000"/>
            </a:lnSpc>
            <a:spcBef>
              <a:spcPct val="0"/>
            </a:spcBef>
            <a:spcAft>
              <a:spcPct val="35000"/>
            </a:spcAft>
            <a:buNone/>
          </a:pPr>
          <a:r>
            <a:rPr lang="en-GB" sz="1500" kern="1200"/>
            <a:t>Finance</a:t>
          </a:r>
          <a:endParaRPr lang="en-US" sz="1500" kern="1200"/>
        </a:p>
      </dsp:txBody>
      <dsp:txXfrm>
        <a:off x="17991" y="2499510"/>
        <a:ext cx="5121805" cy="332567"/>
      </dsp:txXfrm>
    </dsp:sp>
    <dsp:sp modelId="{A999121C-A22D-4FDE-ADDB-ABB8C504050B}">
      <dsp:nvSpPr>
        <dsp:cNvPr id="0" name=""/>
        <dsp:cNvSpPr/>
      </dsp:nvSpPr>
      <dsp:spPr>
        <a:xfrm>
          <a:off x="0" y="2893269"/>
          <a:ext cx="5157787" cy="368549"/>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l" defTabSz="666750">
            <a:lnSpc>
              <a:spcPct val="90000"/>
            </a:lnSpc>
            <a:spcBef>
              <a:spcPct val="0"/>
            </a:spcBef>
            <a:spcAft>
              <a:spcPct val="35000"/>
            </a:spcAft>
            <a:buNone/>
          </a:pPr>
          <a:r>
            <a:rPr lang="en-GB" sz="1500" kern="1200"/>
            <a:t>Retail</a:t>
          </a:r>
          <a:endParaRPr lang="en-US" sz="1500" kern="1200"/>
        </a:p>
      </dsp:txBody>
      <dsp:txXfrm>
        <a:off x="17991" y="2911260"/>
        <a:ext cx="5121805" cy="332567"/>
      </dsp:txXfrm>
    </dsp:sp>
    <dsp:sp modelId="{779FECD0-3D93-4A07-BB94-CE9176149B38}">
      <dsp:nvSpPr>
        <dsp:cNvPr id="0" name=""/>
        <dsp:cNvSpPr/>
      </dsp:nvSpPr>
      <dsp:spPr>
        <a:xfrm>
          <a:off x="0" y="3305019"/>
          <a:ext cx="5157787" cy="368549"/>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l" defTabSz="666750">
            <a:lnSpc>
              <a:spcPct val="90000"/>
            </a:lnSpc>
            <a:spcBef>
              <a:spcPct val="0"/>
            </a:spcBef>
            <a:spcAft>
              <a:spcPct val="35000"/>
            </a:spcAft>
            <a:buNone/>
          </a:pPr>
          <a:r>
            <a:rPr lang="en-GB" sz="1500" kern="1200"/>
            <a:t>Miscellaneous </a:t>
          </a:r>
          <a:endParaRPr lang="en-US" sz="1500" kern="1200"/>
        </a:p>
      </dsp:txBody>
      <dsp:txXfrm>
        <a:off x="17991" y="3323010"/>
        <a:ext cx="5121805" cy="33256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73B4E43-B7B4-458E-969B-21779E167750}">
      <dsp:nvSpPr>
        <dsp:cNvPr id="0" name=""/>
        <dsp:cNvSpPr/>
      </dsp:nvSpPr>
      <dsp:spPr>
        <a:xfrm>
          <a:off x="0" y="173"/>
          <a:ext cx="5157787" cy="41769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n-US" sz="1700" kern="1200" dirty="0"/>
            <a:t>Construction/Net Zero/Retrofit </a:t>
          </a:r>
        </a:p>
      </dsp:txBody>
      <dsp:txXfrm>
        <a:off x="20390" y="20563"/>
        <a:ext cx="5117007" cy="376910"/>
      </dsp:txXfrm>
    </dsp:sp>
    <dsp:sp modelId="{5B29426B-0151-4533-81C1-830558E1C760}">
      <dsp:nvSpPr>
        <dsp:cNvPr id="0" name=""/>
        <dsp:cNvSpPr/>
      </dsp:nvSpPr>
      <dsp:spPr>
        <a:xfrm>
          <a:off x="0" y="466823"/>
          <a:ext cx="5157787" cy="41769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n-US" sz="1700" kern="1200" dirty="0"/>
            <a:t>AI and Data Skills </a:t>
          </a:r>
        </a:p>
      </dsp:txBody>
      <dsp:txXfrm>
        <a:off x="20390" y="487213"/>
        <a:ext cx="5117007" cy="376910"/>
      </dsp:txXfrm>
    </dsp:sp>
    <dsp:sp modelId="{319B2CF9-BFB0-47BC-BF72-1642CECEF83D}">
      <dsp:nvSpPr>
        <dsp:cNvPr id="0" name=""/>
        <dsp:cNvSpPr/>
      </dsp:nvSpPr>
      <dsp:spPr>
        <a:xfrm>
          <a:off x="0" y="933473"/>
          <a:ext cx="5157787" cy="41769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n-GB" sz="1700" kern="1200">
              <a:latin typeface="Calibri" panose="020F0502020204030204" pitchFamily="34" charset="0"/>
              <a:ea typeface="Calibri" panose="020F0502020204030204" pitchFamily="34" charset="0"/>
              <a:cs typeface="Calibri" panose="020F0502020204030204" pitchFamily="34" charset="0"/>
            </a:rPr>
            <a:t>Advanced Manufacturing, Engineering and Robotics</a:t>
          </a:r>
          <a:endParaRPr lang="en-GB" sz="1700" kern="1200" dirty="0">
            <a:latin typeface="Calibri" panose="020F0502020204030204" pitchFamily="34" charset="0"/>
            <a:ea typeface="Calibri" panose="020F0502020204030204" pitchFamily="34" charset="0"/>
            <a:cs typeface="Calibri" panose="020F0502020204030204" pitchFamily="34" charset="0"/>
          </a:endParaRPr>
        </a:p>
      </dsp:txBody>
      <dsp:txXfrm>
        <a:off x="20390" y="953863"/>
        <a:ext cx="5117007" cy="376910"/>
      </dsp:txXfrm>
    </dsp:sp>
    <dsp:sp modelId="{4565A4BD-F007-492F-9924-E0EDA5907C08}">
      <dsp:nvSpPr>
        <dsp:cNvPr id="0" name=""/>
        <dsp:cNvSpPr/>
      </dsp:nvSpPr>
      <dsp:spPr>
        <a:xfrm>
          <a:off x="0" y="1400123"/>
          <a:ext cx="5157787" cy="41769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n-US" sz="1700" kern="1200" dirty="0"/>
            <a:t>Tourism, Hospitality and Culture </a:t>
          </a:r>
        </a:p>
      </dsp:txBody>
      <dsp:txXfrm>
        <a:off x="20390" y="1420513"/>
        <a:ext cx="5117007" cy="376910"/>
      </dsp:txXfrm>
    </dsp:sp>
    <dsp:sp modelId="{F7FC253E-42EE-4DDF-BDEE-806D2F55A515}">
      <dsp:nvSpPr>
        <dsp:cNvPr id="0" name=""/>
        <dsp:cNvSpPr/>
      </dsp:nvSpPr>
      <dsp:spPr>
        <a:xfrm>
          <a:off x="0" y="1866773"/>
          <a:ext cx="5157787" cy="41769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n-US" sz="1700" kern="1200" dirty="0"/>
            <a:t>Advanced Health and Social Care </a:t>
          </a:r>
        </a:p>
      </dsp:txBody>
      <dsp:txXfrm>
        <a:off x="20390" y="1887163"/>
        <a:ext cx="5117007" cy="376910"/>
      </dsp:txXfrm>
    </dsp:sp>
    <dsp:sp modelId="{BDC4E044-E926-4C8F-953E-D3C4EAE2022E}">
      <dsp:nvSpPr>
        <dsp:cNvPr id="0" name=""/>
        <dsp:cNvSpPr/>
      </dsp:nvSpPr>
      <dsp:spPr>
        <a:xfrm>
          <a:off x="0" y="2333423"/>
          <a:ext cx="5157787" cy="41769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n-GB" sz="1700" kern="1200"/>
            <a:t>Creative Industries</a:t>
          </a:r>
          <a:endParaRPr lang="en-US" sz="1700" kern="1200"/>
        </a:p>
      </dsp:txBody>
      <dsp:txXfrm>
        <a:off x="20390" y="2353813"/>
        <a:ext cx="5117007" cy="376910"/>
      </dsp:txXfrm>
    </dsp:sp>
    <dsp:sp modelId="{BAB19E18-6B2A-42FD-BEAC-8DAFC0F91BF6}">
      <dsp:nvSpPr>
        <dsp:cNvPr id="0" name=""/>
        <dsp:cNvSpPr/>
      </dsp:nvSpPr>
      <dsp:spPr>
        <a:xfrm>
          <a:off x="0" y="2800074"/>
          <a:ext cx="5157787" cy="41769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n-US" sz="1700" kern="1200" dirty="0"/>
            <a:t>Land and Rural Skills </a:t>
          </a:r>
        </a:p>
      </dsp:txBody>
      <dsp:txXfrm>
        <a:off x="20390" y="2820464"/>
        <a:ext cx="5117007" cy="376910"/>
      </dsp:txXfrm>
    </dsp:sp>
    <dsp:sp modelId="{779FECD0-3D93-4A07-BB94-CE9176149B38}">
      <dsp:nvSpPr>
        <dsp:cNvPr id="0" name=""/>
        <dsp:cNvSpPr/>
      </dsp:nvSpPr>
      <dsp:spPr>
        <a:xfrm>
          <a:off x="0" y="3266724"/>
          <a:ext cx="5157787" cy="41769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n-GB" sz="1700" kern="1200"/>
            <a:t>Miscellaneous </a:t>
          </a:r>
          <a:endParaRPr lang="en-US" sz="1700" kern="1200"/>
        </a:p>
      </dsp:txBody>
      <dsp:txXfrm>
        <a:off x="20390" y="3287114"/>
        <a:ext cx="5117007" cy="376910"/>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7A9480D-578F-41A5-B2F2-91F95223EC33}" type="datetimeFigureOut">
              <a:rPr lang="en-GB" smtClean="0"/>
              <a:t>26/08/2026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2140A9C-5D0A-44C1-95A3-44DCFCF3BB57}" type="slidenum">
              <a:rPr lang="en-GB" smtClean="0"/>
              <a:t>‹#›</a:t>
            </a:fld>
            <a:endParaRPr lang="en-GB"/>
          </a:p>
        </p:txBody>
      </p:sp>
    </p:spTree>
    <p:extLst>
      <p:ext uri="{BB962C8B-B14F-4D97-AF65-F5344CB8AC3E}">
        <p14:creationId xmlns:p14="http://schemas.microsoft.com/office/powerpoint/2010/main" val="348091939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936181-CB20-9C5D-ADE7-87D8B6508D18}"/>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8E342DAF-21C7-4684-273C-DED0E5E4289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57173092-18A2-21F6-7565-D332BADBF4BC}"/>
              </a:ext>
            </a:extLst>
          </p:cNvPr>
          <p:cNvSpPr>
            <a:spLocks noGrp="1"/>
          </p:cNvSpPr>
          <p:nvPr>
            <p:ph type="dt" sz="half" idx="10"/>
          </p:nvPr>
        </p:nvSpPr>
        <p:spPr/>
        <p:txBody>
          <a:bodyPr/>
          <a:lstStyle/>
          <a:p>
            <a:fld id="{B9DFC3CC-D65B-48DD-A450-A09B01858F93}" type="datetimeFigureOut">
              <a:rPr lang="en-GB" smtClean="0"/>
              <a:t>26/08/2026</a:t>
            </a:fld>
            <a:endParaRPr lang="en-GB"/>
          </a:p>
        </p:txBody>
      </p:sp>
      <p:sp>
        <p:nvSpPr>
          <p:cNvPr id="5" name="Footer Placeholder 4">
            <a:extLst>
              <a:ext uri="{FF2B5EF4-FFF2-40B4-BE49-F238E27FC236}">
                <a16:creationId xmlns:a16="http://schemas.microsoft.com/office/drawing/2014/main" id="{785D51A5-E114-1E4D-5C72-B8C221EF6397}"/>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231BE82D-F099-F237-972A-D24E10A8403C}"/>
              </a:ext>
            </a:extLst>
          </p:cNvPr>
          <p:cNvSpPr>
            <a:spLocks noGrp="1"/>
          </p:cNvSpPr>
          <p:nvPr>
            <p:ph type="sldNum" sz="quarter" idx="12"/>
          </p:nvPr>
        </p:nvSpPr>
        <p:spPr/>
        <p:txBody>
          <a:bodyPr/>
          <a:lstStyle/>
          <a:p>
            <a:fld id="{4819798A-D492-4D1F-AB8E-F0D3EAA25EEC}" type="slidenum">
              <a:rPr lang="en-GB" smtClean="0"/>
              <a:t>‹#›</a:t>
            </a:fld>
            <a:endParaRPr lang="en-GB"/>
          </a:p>
        </p:txBody>
      </p:sp>
    </p:spTree>
    <p:extLst>
      <p:ext uri="{BB962C8B-B14F-4D97-AF65-F5344CB8AC3E}">
        <p14:creationId xmlns:p14="http://schemas.microsoft.com/office/powerpoint/2010/main" val="16750679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C69C79-C947-D626-27D6-73CBA8C051B8}"/>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DECC054F-EF8F-9784-0434-27AB07015FC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A8FF8E7F-99C9-D383-0C0C-F23491B4AFC2}"/>
              </a:ext>
            </a:extLst>
          </p:cNvPr>
          <p:cNvSpPr>
            <a:spLocks noGrp="1"/>
          </p:cNvSpPr>
          <p:nvPr>
            <p:ph type="dt" sz="half" idx="10"/>
          </p:nvPr>
        </p:nvSpPr>
        <p:spPr/>
        <p:txBody>
          <a:bodyPr/>
          <a:lstStyle/>
          <a:p>
            <a:fld id="{B9DFC3CC-D65B-48DD-A450-A09B01858F93}" type="datetimeFigureOut">
              <a:rPr lang="en-GB" smtClean="0"/>
              <a:t>26/08/2026</a:t>
            </a:fld>
            <a:endParaRPr lang="en-GB"/>
          </a:p>
        </p:txBody>
      </p:sp>
      <p:sp>
        <p:nvSpPr>
          <p:cNvPr id="5" name="Footer Placeholder 4">
            <a:extLst>
              <a:ext uri="{FF2B5EF4-FFF2-40B4-BE49-F238E27FC236}">
                <a16:creationId xmlns:a16="http://schemas.microsoft.com/office/drawing/2014/main" id="{003F9738-3D62-312B-DD9E-0B28B1DEA6B3}"/>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DEDFBE5-FCC8-9469-2031-EF33ADFBE957}"/>
              </a:ext>
            </a:extLst>
          </p:cNvPr>
          <p:cNvSpPr>
            <a:spLocks noGrp="1"/>
          </p:cNvSpPr>
          <p:nvPr>
            <p:ph type="sldNum" sz="quarter" idx="12"/>
          </p:nvPr>
        </p:nvSpPr>
        <p:spPr/>
        <p:txBody>
          <a:bodyPr/>
          <a:lstStyle/>
          <a:p>
            <a:fld id="{4819798A-D492-4D1F-AB8E-F0D3EAA25EEC}" type="slidenum">
              <a:rPr lang="en-GB" smtClean="0"/>
              <a:t>‹#›</a:t>
            </a:fld>
            <a:endParaRPr lang="en-GB"/>
          </a:p>
        </p:txBody>
      </p:sp>
    </p:spTree>
    <p:extLst>
      <p:ext uri="{BB962C8B-B14F-4D97-AF65-F5344CB8AC3E}">
        <p14:creationId xmlns:p14="http://schemas.microsoft.com/office/powerpoint/2010/main" val="142895504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368C44C-89CA-41C4-6C95-08D2C826754B}"/>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644EA837-876D-5180-A572-71ABCC6C5752}"/>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609C19E7-6FF3-7B72-F533-6643AB041B85}"/>
              </a:ext>
            </a:extLst>
          </p:cNvPr>
          <p:cNvSpPr>
            <a:spLocks noGrp="1"/>
          </p:cNvSpPr>
          <p:nvPr>
            <p:ph type="dt" sz="half" idx="10"/>
          </p:nvPr>
        </p:nvSpPr>
        <p:spPr/>
        <p:txBody>
          <a:bodyPr/>
          <a:lstStyle/>
          <a:p>
            <a:fld id="{B9DFC3CC-D65B-48DD-A450-A09B01858F93}" type="datetimeFigureOut">
              <a:rPr lang="en-GB" smtClean="0"/>
              <a:t>26/08/2026</a:t>
            </a:fld>
            <a:endParaRPr lang="en-GB"/>
          </a:p>
        </p:txBody>
      </p:sp>
      <p:sp>
        <p:nvSpPr>
          <p:cNvPr id="5" name="Footer Placeholder 4">
            <a:extLst>
              <a:ext uri="{FF2B5EF4-FFF2-40B4-BE49-F238E27FC236}">
                <a16:creationId xmlns:a16="http://schemas.microsoft.com/office/drawing/2014/main" id="{55BB1CD9-E22E-FAAC-EEFC-C027313FE521}"/>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03A9DA6D-29A3-692E-FE57-858BE6BCFB01}"/>
              </a:ext>
            </a:extLst>
          </p:cNvPr>
          <p:cNvSpPr>
            <a:spLocks noGrp="1"/>
          </p:cNvSpPr>
          <p:nvPr>
            <p:ph type="sldNum" sz="quarter" idx="12"/>
          </p:nvPr>
        </p:nvSpPr>
        <p:spPr/>
        <p:txBody>
          <a:bodyPr/>
          <a:lstStyle/>
          <a:p>
            <a:fld id="{4819798A-D492-4D1F-AB8E-F0D3EAA25EEC}" type="slidenum">
              <a:rPr lang="en-GB" smtClean="0"/>
              <a:t>‹#›</a:t>
            </a:fld>
            <a:endParaRPr lang="en-GB"/>
          </a:p>
        </p:txBody>
      </p:sp>
    </p:spTree>
    <p:extLst>
      <p:ext uri="{BB962C8B-B14F-4D97-AF65-F5344CB8AC3E}">
        <p14:creationId xmlns:p14="http://schemas.microsoft.com/office/powerpoint/2010/main" val="30279181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7D0A92-869C-DDE2-72A1-EF331FCD2E42}"/>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3B471724-3FF7-59C5-3554-F36526A7305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678BC43A-2DAA-6D14-92AA-68EDC33C7E08}"/>
              </a:ext>
            </a:extLst>
          </p:cNvPr>
          <p:cNvSpPr>
            <a:spLocks noGrp="1"/>
          </p:cNvSpPr>
          <p:nvPr>
            <p:ph type="dt" sz="half" idx="10"/>
          </p:nvPr>
        </p:nvSpPr>
        <p:spPr/>
        <p:txBody>
          <a:bodyPr/>
          <a:lstStyle/>
          <a:p>
            <a:fld id="{B9DFC3CC-D65B-48DD-A450-A09B01858F93}" type="datetimeFigureOut">
              <a:rPr lang="en-GB" smtClean="0"/>
              <a:t>26/08/2026</a:t>
            </a:fld>
            <a:endParaRPr lang="en-GB"/>
          </a:p>
        </p:txBody>
      </p:sp>
      <p:sp>
        <p:nvSpPr>
          <p:cNvPr id="5" name="Footer Placeholder 4">
            <a:extLst>
              <a:ext uri="{FF2B5EF4-FFF2-40B4-BE49-F238E27FC236}">
                <a16:creationId xmlns:a16="http://schemas.microsoft.com/office/drawing/2014/main" id="{66923DA9-CE1B-75FE-DE93-8BB687AF0B20}"/>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95FE47D9-AF5D-A724-9063-E361466A424B}"/>
              </a:ext>
            </a:extLst>
          </p:cNvPr>
          <p:cNvSpPr>
            <a:spLocks noGrp="1"/>
          </p:cNvSpPr>
          <p:nvPr>
            <p:ph type="sldNum" sz="quarter" idx="12"/>
          </p:nvPr>
        </p:nvSpPr>
        <p:spPr/>
        <p:txBody>
          <a:bodyPr/>
          <a:lstStyle/>
          <a:p>
            <a:fld id="{4819798A-D492-4D1F-AB8E-F0D3EAA25EEC}" type="slidenum">
              <a:rPr lang="en-GB" smtClean="0"/>
              <a:t>‹#›</a:t>
            </a:fld>
            <a:endParaRPr lang="en-GB"/>
          </a:p>
        </p:txBody>
      </p:sp>
    </p:spTree>
    <p:extLst>
      <p:ext uri="{BB962C8B-B14F-4D97-AF65-F5344CB8AC3E}">
        <p14:creationId xmlns:p14="http://schemas.microsoft.com/office/powerpoint/2010/main" val="18683239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05B2F2-C7EB-60A9-3690-107BD44F652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435F1B78-4D9E-F6CA-88D3-7FD8040F1521}"/>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0C4F5CD9-D3F2-9494-5BB0-A15F7401AAF3}"/>
              </a:ext>
            </a:extLst>
          </p:cNvPr>
          <p:cNvSpPr>
            <a:spLocks noGrp="1"/>
          </p:cNvSpPr>
          <p:nvPr>
            <p:ph type="dt" sz="half" idx="10"/>
          </p:nvPr>
        </p:nvSpPr>
        <p:spPr/>
        <p:txBody>
          <a:bodyPr/>
          <a:lstStyle/>
          <a:p>
            <a:fld id="{B9DFC3CC-D65B-48DD-A450-A09B01858F93}" type="datetimeFigureOut">
              <a:rPr lang="en-GB" smtClean="0"/>
              <a:t>26/08/2026</a:t>
            </a:fld>
            <a:endParaRPr lang="en-GB"/>
          </a:p>
        </p:txBody>
      </p:sp>
      <p:sp>
        <p:nvSpPr>
          <p:cNvPr id="5" name="Footer Placeholder 4">
            <a:extLst>
              <a:ext uri="{FF2B5EF4-FFF2-40B4-BE49-F238E27FC236}">
                <a16:creationId xmlns:a16="http://schemas.microsoft.com/office/drawing/2014/main" id="{71BE6AA4-91AF-A7AD-5E1B-969A905D4CF4}"/>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1E3D33DC-875B-3502-95FC-481587B0C2B3}"/>
              </a:ext>
            </a:extLst>
          </p:cNvPr>
          <p:cNvSpPr>
            <a:spLocks noGrp="1"/>
          </p:cNvSpPr>
          <p:nvPr>
            <p:ph type="sldNum" sz="quarter" idx="12"/>
          </p:nvPr>
        </p:nvSpPr>
        <p:spPr/>
        <p:txBody>
          <a:bodyPr/>
          <a:lstStyle/>
          <a:p>
            <a:fld id="{4819798A-D492-4D1F-AB8E-F0D3EAA25EEC}" type="slidenum">
              <a:rPr lang="en-GB" smtClean="0"/>
              <a:t>‹#›</a:t>
            </a:fld>
            <a:endParaRPr lang="en-GB"/>
          </a:p>
        </p:txBody>
      </p:sp>
    </p:spTree>
    <p:extLst>
      <p:ext uri="{BB962C8B-B14F-4D97-AF65-F5344CB8AC3E}">
        <p14:creationId xmlns:p14="http://schemas.microsoft.com/office/powerpoint/2010/main" val="69175133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013E49-912F-6098-2748-4871B63C966B}"/>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7C3BC7BE-D17E-D7F1-AB8F-49F5995BCF9E}"/>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944F0F4A-EBE3-6A42-0E14-2FABDB1C311E}"/>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B428548C-0B30-45AA-F007-B30FC0611D18}"/>
              </a:ext>
            </a:extLst>
          </p:cNvPr>
          <p:cNvSpPr>
            <a:spLocks noGrp="1"/>
          </p:cNvSpPr>
          <p:nvPr>
            <p:ph type="dt" sz="half" idx="10"/>
          </p:nvPr>
        </p:nvSpPr>
        <p:spPr/>
        <p:txBody>
          <a:bodyPr/>
          <a:lstStyle/>
          <a:p>
            <a:fld id="{B9DFC3CC-D65B-48DD-A450-A09B01858F93}" type="datetimeFigureOut">
              <a:rPr lang="en-GB" smtClean="0"/>
              <a:t>26/08/2026</a:t>
            </a:fld>
            <a:endParaRPr lang="en-GB"/>
          </a:p>
        </p:txBody>
      </p:sp>
      <p:sp>
        <p:nvSpPr>
          <p:cNvPr id="6" name="Footer Placeholder 5">
            <a:extLst>
              <a:ext uri="{FF2B5EF4-FFF2-40B4-BE49-F238E27FC236}">
                <a16:creationId xmlns:a16="http://schemas.microsoft.com/office/drawing/2014/main" id="{24F15E71-65CE-FD3D-B979-F2246FFE7A76}"/>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0BDAAE1D-4785-A4E9-8A99-DCDB41CFB04D}"/>
              </a:ext>
            </a:extLst>
          </p:cNvPr>
          <p:cNvSpPr>
            <a:spLocks noGrp="1"/>
          </p:cNvSpPr>
          <p:nvPr>
            <p:ph type="sldNum" sz="quarter" idx="12"/>
          </p:nvPr>
        </p:nvSpPr>
        <p:spPr/>
        <p:txBody>
          <a:bodyPr/>
          <a:lstStyle/>
          <a:p>
            <a:fld id="{4819798A-D492-4D1F-AB8E-F0D3EAA25EEC}" type="slidenum">
              <a:rPr lang="en-GB" smtClean="0"/>
              <a:t>‹#›</a:t>
            </a:fld>
            <a:endParaRPr lang="en-GB"/>
          </a:p>
        </p:txBody>
      </p:sp>
    </p:spTree>
    <p:extLst>
      <p:ext uri="{BB962C8B-B14F-4D97-AF65-F5344CB8AC3E}">
        <p14:creationId xmlns:p14="http://schemas.microsoft.com/office/powerpoint/2010/main" val="21765125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89BC32-D87D-7C2D-65CA-620547A401C7}"/>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21661141-A76A-DC91-57C9-D3B5A5D2646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D71A607-BA6B-3C3B-B329-9EA48992538F}"/>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FB6E871E-D6DE-C01A-25E9-737FED1B629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9AAB85E-65AC-9CC3-2AC9-6D4C25EE6DCC}"/>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4DFD24FE-97FF-4ABA-5B68-231CE4E696DD}"/>
              </a:ext>
            </a:extLst>
          </p:cNvPr>
          <p:cNvSpPr>
            <a:spLocks noGrp="1"/>
          </p:cNvSpPr>
          <p:nvPr>
            <p:ph type="dt" sz="half" idx="10"/>
          </p:nvPr>
        </p:nvSpPr>
        <p:spPr/>
        <p:txBody>
          <a:bodyPr/>
          <a:lstStyle/>
          <a:p>
            <a:fld id="{B9DFC3CC-D65B-48DD-A450-A09B01858F93}" type="datetimeFigureOut">
              <a:rPr lang="en-GB" smtClean="0"/>
              <a:t>26/08/2026</a:t>
            </a:fld>
            <a:endParaRPr lang="en-GB"/>
          </a:p>
        </p:txBody>
      </p:sp>
      <p:sp>
        <p:nvSpPr>
          <p:cNvPr id="8" name="Footer Placeholder 7">
            <a:extLst>
              <a:ext uri="{FF2B5EF4-FFF2-40B4-BE49-F238E27FC236}">
                <a16:creationId xmlns:a16="http://schemas.microsoft.com/office/drawing/2014/main" id="{43CB8779-3EBF-C9DA-520F-AEC1F816938B}"/>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06E462E0-1DDC-453D-2127-0CEE543735A5}"/>
              </a:ext>
            </a:extLst>
          </p:cNvPr>
          <p:cNvSpPr>
            <a:spLocks noGrp="1"/>
          </p:cNvSpPr>
          <p:nvPr>
            <p:ph type="sldNum" sz="quarter" idx="12"/>
          </p:nvPr>
        </p:nvSpPr>
        <p:spPr/>
        <p:txBody>
          <a:bodyPr/>
          <a:lstStyle/>
          <a:p>
            <a:fld id="{4819798A-D492-4D1F-AB8E-F0D3EAA25EEC}" type="slidenum">
              <a:rPr lang="en-GB" smtClean="0"/>
              <a:t>‹#›</a:t>
            </a:fld>
            <a:endParaRPr lang="en-GB"/>
          </a:p>
        </p:txBody>
      </p:sp>
    </p:spTree>
    <p:extLst>
      <p:ext uri="{BB962C8B-B14F-4D97-AF65-F5344CB8AC3E}">
        <p14:creationId xmlns:p14="http://schemas.microsoft.com/office/powerpoint/2010/main" val="10509312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9AFDE5-EEAA-52D6-DD24-0746215FFB24}"/>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D6CEC402-0874-C034-2A70-C55BFAABC8FA}"/>
              </a:ext>
            </a:extLst>
          </p:cNvPr>
          <p:cNvSpPr>
            <a:spLocks noGrp="1"/>
          </p:cNvSpPr>
          <p:nvPr>
            <p:ph type="dt" sz="half" idx="10"/>
          </p:nvPr>
        </p:nvSpPr>
        <p:spPr/>
        <p:txBody>
          <a:bodyPr/>
          <a:lstStyle/>
          <a:p>
            <a:fld id="{B9DFC3CC-D65B-48DD-A450-A09B01858F93}" type="datetimeFigureOut">
              <a:rPr lang="en-GB" smtClean="0"/>
              <a:t>26/08/2026</a:t>
            </a:fld>
            <a:endParaRPr lang="en-GB"/>
          </a:p>
        </p:txBody>
      </p:sp>
      <p:sp>
        <p:nvSpPr>
          <p:cNvPr id="4" name="Footer Placeholder 3">
            <a:extLst>
              <a:ext uri="{FF2B5EF4-FFF2-40B4-BE49-F238E27FC236}">
                <a16:creationId xmlns:a16="http://schemas.microsoft.com/office/drawing/2014/main" id="{1E7FEB6C-B216-C4B8-B204-E2B1EAFD5A82}"/>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D44FB583-270F-01E0-54F8-5D5D9149B834}"/>
              </a:ext>
            </a:extLst>
          </p:cNvPr>
          <p:cNvSpPr>
            <a:spLocks noGrp="1"/>
          </p:cNvSpPr>
          <p:nvPr>
            <p:ph type="sldNum" sz="quarter" idx="12"/>
          </p:nvPr>
        </p:nvSpPr>
        <p:spPr/>
        <p:txBody>
          <a:bodyPr/>
          <a:lstStyle/>
          <a:p>
            <a:fld id="{4819798A-D492-4D1F-AB8E-F0D3EAA25EEC}" type="slidenum">
              <a:rPr lang="en-GB" smtClean="0"/>
              <a:t>‹#›</a:t>
            </a:fld>
            <a:endParaRPr lang="en-GB"/>
          </a:p>
        </p:txBody>
      </p:sp>
    </p:spTree>
    <p:extLst>
      <p:ext uri="{BB962C8B-B14F-4D97-AF65-F5344CB8AC3E}">
        <p14:creationId xmlns:p14="http://schemas.microsoft.com/office/powerpoint/2010/main" val="16833185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5114367-0643-E236-9B28-D9080AA8689B}"/>
              </a:ext>
            </a:extLst>
          </p:cNvPr>
          <p:cNvSpPr>
            <a:spLocks noGrp="1"/>
          </p:cNvSpPr>
          <p:nvPr>
            <p:ph type="dt" sz="half" idx="10"/>
          </p:nvPr>
        </p:nvSpPr>
        <p:spPr/>
        <p:txBody>
          <a:bodyPr/>
          <a:lstStyle/>
          <a:p>
            <a:fld id="{B9DFC3CC-D65B-48DD-A450-A09B01858F93}" type="datetimeFigureOut">
              <a:rPr lang="en-GB" smtClean="0"/>
              <a:t>26/08/2026</a:t>
            </a:fld>
            <a:endParaRPr lang="en-GB"/>
          </a:p>
        </p:txBody>
      </p:sp>
      <p:sp>
        <p:nvSpPr>
          <p:cNvPr id="3" name="Footer Placeholder 2">
            <a:extLst>
              <a:ext uri="{FF2B5EF4-FFF2-40B4-BE49-F238E27FC236}">
                <a16:creationId xmlns:a16="http://schemas.microsoft.com/office/drawing/2014/main" id="{7002ECFA-ACA9-43C1-D1E7-4FF305FD3E83}"/>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90138DAA-4930-28E0-7628-492F3B729C44}"/>
              </a:ext>
            </a:extLst>
          </p:cNvPr>
          <p:cNvSpPr>
            <a:spLocks noGrp="1"/>
          </p:cNvSpPr>
          <p:nvPr>
            <p:ph type="sldNum" sz="quarter" idx="12"/>
          </p:nvPr>
        </p:nvSpPr>
        <p:spPr/>
        <p:txBody>
          <a:bodyPr/>
          <a:lstStyle/>
          <a:p>
            <a:fld id="{4819798A-D492-4D1F-AB8E-F0D3EAA25EEC}" type="slidenum">
              <a:rPr lang="en-GB" smtClean="0"/>
              <a:t>‹#›</a:t>
            </a:fld>
            <a:endParaRPr lang="en-GB"/>
          </a:p>
        </p:txBody>
      </p:sp>
    </p:spTree>
    <p:extLst>
      <p:ext uri="{BB962C8B-B14F-4D97-AF65-F5344CB8AC3E}">
        <p14:creationId xmlns:p14="http://schemas.microsoft.com/office/powerpoint/2010/main" val="164308073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E91EDE-D077-82A0-B4AE-EF11F61DD82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0E037125-FB26-981D-7FF9-DBDDC444A08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94CB0663-F8CE-A997-A522-B22E57030E4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EEEB6E0-9319-8336-6035-7ACEA7603A97}"/>
              </a:ext>
            </a:extLst>
          </p:cNvPr>
          <p:cNvSpPr>
            <a:spLocks noGrp="1"/>
          </p:cNvSpPr>
          <p:nvPr>
            <p:ph type="dt" sz="half" idx="10"/>
          </p:nvPr>
        </p:nvSpPr>
        <p:spPr/>
        <p:txBody>
          <a:bodyPr/>
          <a:lstStyle/>
          <a:p>
            <a:fld id="{B9DFC3CC-D65B-48DD-A450-A09B01858F93}" type="datetimeFigureOut">
              <a:rPr lang="en-GB" smtClean="0"/>
              <a:t>26/08/2026</a:t>
            </a:fld>
            <a:endParaRPr lang="en-GB"/>
          </a:p>
        </p:txBody>
      </p:sp>
      <p:sp>
        <p:nvSpPr>
          <p:cNvPr id="6" name="Footer Placeholder 5">
            <a:extLst>
              <a:ext uri="{FF2B5EF4-FFF2-40B4-BE49-F238E27FC236}">
                <a16:creationId xmlns:a16="http://schemas.microsoft.com/office/drawing/2014/main" id="{E8C4D4DB-5CFB-1F12-0541-070EF9A1638B}"/>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277E2ADF-7AFC-01FF-8101-072BF92776DB}"/>
              </a:ext>
            </a:extLst>
          </p:cNvPr>
          <p:cNvSpPr>
            <a:spLocks noGrp="1"/>
          </p:cNvSpPr>
          <p:nvPr>
            <p:ph type="sldNum" sz="quarter" idx="12"/>
          </p:nvPr>
        </p:nvSpPr>
        <p:spPr/>
        <p:txBody>
          <a:bodyPr/>
          <a:lstStyle/>
          <a:p>
            <a:fld id="{4819798A-D492-4D1F-AB8E-F0D3EAA25EEC}" type="slidenum">
              <a:rPr lang="en-GB" smtClean="0"/>
              <a:t>‹#›</a:t>
            </a:fld>
            <a:endParaRPr lang="en-GB"/>
          </a:p>
        </p:txBody>
      </p:sp>
    </p:spTree>
    <p:extLst>
      <p:ext uri="{BB962C8B-B14F-4D97-AF65-F5344CB8AC3E}">
        <p14:creationId xmlns:p14="http://schemas.microsoft.com/office/powerpoint/2010/main" val="8547806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8C7B88-546D-5827-C381-5F75C016708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6C8D1DF1-6C6F-7DAC-09B2-A8463024165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DBC95D76-42DA-8270-7D21-88B4CDD1FD3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243B1ED-8A7C-7A4F-B23B-C509B66F6F24}"/>
              </a:ext>
            </a:extLst>
          </p:cNvPr>
          <p:cNvSpPr>
            <a:spLocks noGrp="1"/>
          </p:cNvSpPr>
          <p:nvPr>
            <p:ph type="dt" sz="half" idx="10"/>
          </p:nvPr>
        </p:nvSpPr>
        <p:spPr/>
        <p:txBody>
          <a:bodyPr/>
          <a:lstStyle/>
          <a:p>
            <a:fld id="{B9DFC3CC-D65B-48DD-A450-A09B01858F93}" type="datetimeFigureOut">
              <a:rPr lang="en-GB" smtClean="0"/>
              <a:t>26/08/2026</a:t>
            </a:fld>
            <a:endParaRPr lang="en-GB"/>
          </a:p>
        </p:txBody>
      </p:sp>
      <p:sp>
        <p:nvSpPr>
          <p:cNvPr id="6" name="Footer Placeholder 5">
            <a:extLst>
              <a:ext uri="{FF2B5EF4-FFF2-40B4-BE49-F238E27FC236}">
                <a16:creationId xmlns:a16="http://schemas.microsoft.com/office/drawing/2014/main" id="{85F37D51-D09D-CA08-DBC2-49B0BBE102DA}"/>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179FA935-49CA-8E75-9812-E8C61CD242E7}"/>
              </a:ext>
            </a:extLst>
          </p:cNvPr>
          <p:cNvSpPr>
            <a:spLocks noGrp="1"/>
          </p:cNvSpPr>
          <p:nvPr>
            <p:ph type="sldNum" sz="quarter" idx="12"/>
          </p:nvPr>
        </p:nvSpPr>
        <p:spPr/>
        <p:txBody>
          <a:bodyPr/>
          <a:lstStyle/>
          <a:p>
            <a:fld id="{4819798A-D492-4D1F-AB8E-F0D3EAA25EEC}" type="slidenum">
              <a:rPr lang="en-GB" smtClean="0"/>
              <a:t>‹#›</a:t>
            </a:fld>
            <a:endParaRPr lang="en-GB"/>
          </a:p>
        </p:txBody>
      </p:sp>
    </p:spTree>
    <p:extLst>
      <p:ext uri="{BB962C8B-B14F-4D97-AF65-F5344CB8AC3E}">
        <p14:creationId xmlns:p14="http://schemas.microsoft.com/office/powerpoint/2010/main" val="48124710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357CDF9-9862-8360-3CDA-2C5201184BD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A0E8AE6D-C5E1-6EB1-0266-299BCC6489A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0DE60713-4ADA-8965-53C5-6860D70DAAB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B9DFC3CC-D65B-48DD-A450-A09B01858F93}" type="datetimeFigureOut">
              <a:rPr lang="en-GB" smtClean="0"/>
              <a:t>26/08/2026</a:t>
            </a:fld>
            <a:endParaRPr lang="en-GB"/>
          </a:p>
        </p:txBody>
      </p:sp>
      <p:sp>
        <p:nvSpPr>
          <p:cNvPr id="5" name="Footer Placeholder 4">
            <a:extLst>
              <a:ext uri="{FF2B5EF4-FFF2-40B4-BE49-F238E27FC236}">
                <a16:creationId xmlns:a16="http://schemas.microsoft.com/office/drawing/2014/main" id="{DE60E894-B993-935C-89FB-3365A885175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DC6062E0-CDCA-9808-F877-DF8B974F951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4819798A-D492-4D1F-AB8E-F0D3EAA25EEC}" type="slidenum">
              <a:rPr lang="en-GB" smtClean="0"/>
              <a:t>‹#›</a:t>
            </a:fld>
            <a:endParaRPr lang="en-GB"/>
          </a:p>
        </p:txBody>
      </p:sp>
    </p:spTree>
    <p:extLst>
      <p:ext uri="{BB962C8B-B14F-4D97-AF65-F5344CB8AC3E}">
        <p14:creationId xmlns:p14="http://schemas.microsoft.com/office/powerpoint/2010/main" val="367322604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8" Type="http://schemas.openxmlformats.org/officeDocument/2006/relationships/diagramData" Target="../diagrams/data2.xml"/><Relationship Id="rId3" Type="http://schemas.openxmlformats.org/officeDocument/2006/relationships/diagramLayout" Target="../diagrams/layout1.xml"/><Relationship Id="rId7" Type="http://schemas.openxmlformats.org/officeDocument/2006/relationships/image" Target="../media/image1.png"/><Relationship Id="rId12" Type="http://schemas.microsoft.com/office/2007/relationships/diagramDrawing" Target="../diagrams/drawing2.xml"/><Relationship Id="rId2" Type="http://schemas.openxmlformats.org/officeDocument/2006/relationships/diagramData" Target="../diagrams/data1.xml"/><Relationship Id="rId1" Type="http://schemas.openxmlformats.org/officeDocument/2006/relationships/slideLayout" Target="../slideLayouts/slideLayout5.xml"/><Relationship Id="rId6" Type="http://schemas.microsoft.com/office/2007/relationships/diagramDrawing" Target="../diagrams/drawing1.xml"/><Relationship Id="rId11" Type="http://schemas.openxmlformats.org/officeDocument/2006/relationships/diagramColors" Target="../diagrams/colors2.xml"/><Relationship Id="rId5" Type="http://schemas.openxmlformats.org/officeDocument/2006/relationships/diagramColors" Target="../diagrams/colors1.xml"/><Relationship Id="rId10" Type="http://schemas.openxmlformats.org/officeDocument/2006/relationships/diagramQuickStyle" Target="../diagrams/quickStyle2.xml"/><Relationship Id="rId4" Type="http://schemas.openxmlformats.org/officeDocument/2006/relationships/diagramQuickStyle" Target="../diagrams/quickStyle1.xml"/><Relationship Id="rId9" Type="http://schemas.openxmlformats.org/officeDocument/2006/relationships/diagramLayout" Target="../diagrams/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hyperlink" Target="https://jobfit.careers/" TargetMode="External"/><Relationship Id="rId2" Type="http://schemas.openxmlformats.org/officeDocument/2006/relationships/image" Target="../media/image1.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361A1F-4644-8589-8438-0E96BCAB9366}"/>
            </a:ext>
          </a:extLst>
        </p:cNvPr>
        <p:cNvGrpSpPr/>
        <p:nvPr/>
      </p:nvGrpSpPr>
      <p:grpSpPr>
        <a:xfrm>
          <a:off x="0" y="0"/>
          <a:ext cx="0" cy="0"/>
          <a:chOff x="0" y="0"/>
          <a:chExt cx="0" cy="0"/>
        </a:xfrm>
      </p:grpSpPr>
      <p:cxnSp>
        <p:nvCxnSpPr>
          <p:cNvPr id="6" name="Straight Connector 5">
            <a:extLst>
              <a:ext uri="{FF2B5EF4-FFF2-40B4-BE49-F238E27FC236}">
                <a16:creationId xmlns:a16="http://schemas.microsoft.com/office/drawing/2014/main" id="{F7E8B6ED-B102-C57B-54C8-43805B1AA999}"/>
              </a:ext>
            </a:extLst>
          </p:cNvPr>
          <p:cNvCxnSpPr>
            <a:cxnSpLocks/>
          </p:cNvCxnSpPr>
          <p:nvPr/>
        </p:nvCxnSpPr>
        <p:spPr>
          <a:xfrm>
            <a:off x="2379547" y="3668486"/>
            <a:ext cx="7646196" cy="0"/>
          </a:xfrm>
          <a:prstGeom prst="line">
            <a:avLst/>
          </a:prstGeom>
          <a:ln w="12700"/>
        </p:spPr>
        <p:style>
          <a:lnRef idx="1">
            <a:schemeClr val="dk1"/>
          </a:lnRef>
          <a:fillRef idx="0">
            <a:schemeClr val="dk1"/>
          </a:fillRef>
          <a:effectRef idx="0">
            <a:schemeClr val="dk1"/>
          </a:effectRef>
          <a:fontRef idx="minor">
            <a:schemeClr val="tx1"/>
          </a:fontRef>
        </p:style>
      </p:cxnSp>
      <p:sp>
        <p:nvSpPr>
          <p:cNvPr id="2" name="Freeform 2">
            <a:extLst>
              <a:ext uri="{FF2B5EF4-FFF2-40B4-BE49-F238E27FC236}">
                <a16:creationId xmlns:a16="http://schemas.microsoft.com/office/drawing/2014/main" id="{B2F3D15F-A5C6-3A0F-DC1C-A681FD7DE389}"/>
              </a:ext>
            </a:extLst>
          </p:cNvPr>
          <p:cNvSpPr/>
          <p:nvPr/>
        </p:nvSpPr>
        <p:spPr>
          <a:xfrm>
            <a:off x="1321506" y="1861450"/>
            <a:ext cx="5046638" cy="2068294"/>
          </a:xfrm>
          <a:custGeom>
            <a:avLst/>
            <a:gdLst/>
            <a:ahLst/>
            <a:cxnLst/>
            <a:rect l="l" t="t" r="r" b="b"/>
            <a:pathLst>
              <a:path w="5532997" h="2484091">
                <a:moveTo>
                  <a:pt x="0" y="0"/>
                </a:moveTo>
                <a:lnTo>
                  <a:pt x="5532997" y="0"/>
                </a:lnTo>
                <a:lnTo>
                  <a:pt x="5532997" y="2484091"/>
                </a:lnTo>
                <a:lnTo>
                  <a:pt x="0" y="2484091"/>
                </a:lnTo>
                <a:lnTo>
                  <a:pt x="0" y="0"/>
                </a:lnTo>
                <a:close/>
              </a:path>
            </a:pathLst>
          </a:custGeom>
          <a:blipFill>
            <a:blip r:embed="rId2"/>
            <a:stretch>
              <a:fillRect/>
            </a:stretch>
          </a:blipFill>
        </p:spPr>
        <p:txBody>
          <a:bodyPr/>
          <a:lstStyle/>
          <a:p>
            <a:endParaRPr lang="en-GB"/>
          </a:p>
        </p:txBody>
      </p:sp>
    </p:spTree>
    <p:extLst>
      <p:ext uri="{BB962C8B-B14F-4D97-AF65-F5344CB8AC3E}">
        <p14:creationId xmlns:p14="http://schemas.microsoft.com/office/powerpoint/2010/main" val="45471454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6B5F5AED-E047-8710-0259-23C3EE714765}"/>
              </a:ext>
            </a:extLst>
          </p:cNvPr>
          <p:cNvSpPr txBox="1"/>
          <p:nvPr/>
        </p:nvSpPr>
        <p:spPr>
          <a:xfrm>
            <a:off x="418593" y="1383436"/>
            <a:ext cx="9911951" cy="4632037"/>
          </a:xfrm>
          <a:prstGeom prst="rect">
            <a:avLst/>
          </a:prstGeom>
          <a:noFill/>
        </p:spPr>
        <p:txBody>
          <a:bodyPr wrap="square" rtlCol="0">
            <a:spAutoFit/>
          </a:bodyPr>
          <a:lstStyle/>
          <a:p>
            <a:pPr marL="342900" indent="-342900" defTabSz="795528">
              <a:spcAft>
                <a:spcPts val="600"/>
              </a:spcAft>
              <a:buFont typeface="Arial" panose="020B0604020202020204" pitchFamily="34" charset="0"/>
              <a:buChar char="•"/>
            </a:pPr>
            <a:r>
              <a:rPr lang="en-GB" sz="2400" dirty="0">
                <a:ea typeface="Calibri" panose="020F0502020204030204" pitchFamily="34" charset="0"/>
                <a:cs typeface="Calibri" panose="020F0502020204030204" pitchFamily="34" charset="0"/>
              </a:rPr>
              <a:t>Retains same high-quality Entry/Standard level training (past VTF)</a:t>
            </a:r>
          </a:p>
          <a:p>
            <a:pPr defTabSz="795528">
              <a:spcAft>
                <a:spcPts val="600"/>
              </a:spcAft>
            </a:pPr>
            <a:endParaRPr lang="en-GB" sz="2400" dirty="0">
              <a:ea typeface="Calibri" panose="020F0502020204030204" pitchFamily="34" charset="0"/>
              <a:cs typeface="Calibri" panose="020F0502020204030204" pitchFamily="34" charset="0"/>
            </a:endParaRPr>
          </a:p>
          <a:p>
            <a:pPr marL="342900" indent="-342900" defTabSz="795528">
              <a:spcAft>
                <a:spcPts val="600"/>
              </a:spcAft>
              <a:buFont typeface="Arial" panose="020B0604020202020204" pitchFamily="34" charset="0"/>
              <a:buChar char="•"/>
            </a:pPr>
            <a:r>
              <a:rPr lang="en-GB" sz="2400" dirty="0">
                <a:ea typeface="Calibri" panose="020F0502020204030204" pitchFamily="34" charset="0"/>
                <a:cs typeface="Calibri" panose="020F0502020204030204" pitchFamily="34" charset="0"/>
              </a:rPr>
              <a:t>Expanded to include Advanced Skills training to respond to: </a:t>
            </a:r>
          </a:p>
          <a:p>
            <a:pPr marL="1257300" lvl="2" indent="-342900">
              <a:buFont typeface="Arial" panose="020B0604020202020204" pitchFamily="34" charset="0"/>
              <a:buChar char="•"/>
            </a:pPr>
            <a:r>
              <a:rPr lang="en-GB" sz="2000" dirty="0">
                <a:ea typeface="Calibri" panose="020F0502020204030204" pitchFamily="34" charset="0"/>
                <a:cs typeface="Calibri" panose="020F0502020204030204" pitchFamily="34" charset="0"/>
              </a:rPr>
              <a:t>Demand for higher skills from employers</a:t>
            </a:r>
          </a:p>
          <a:p>
            <a:pPr marL="1257300" lvl="2" indent="-342900">
              <a:buFont typeface="Arial" panose="020B0604020202020204" pitchFamily="34" charset="0"/>
              <a:buChar char="•"/>
            </a:pPr>
            <a:r>
              <a:rPr lang="en-GB" sz="2000" dirty="0">
                <a:ea typeface="Calibri" panose="020F0502020204030204" pitchFamily="34" charset="0"/>
                <a:cs typeface="Calibri" panose="020F0502020204030204" pitchFamily="34" charset="0"/>
              </a:rPr>
              <a:t>More sectors needing new higher qualifications </a:t>
            </a:r>
          </a:p>
          <a:p>
            <a:pPr marL="1257300" lvl="2" indent="-342900">
              <a:buFont typeface="Arial" panose="020B0604020202020204" pitchFamily="34" charset="0"/>
              <a:buChar char="•"/>
            </a:pPr>
            <a:r>
              <a:rPr lang="en-GB" sz="2000" dirty="0">
                <a:ea typeface="Calibri" panose="020F0502020204030204" pitchFamily="34" charset="0"/>
                <a:cs typeface="Calibri" panose="020F0502020204030204" pitchFamily="34" charset="0"/>
              </a:rPr>
              <a:t>Job changers and upskilling current staff a growing area </a:t>
            </a:r>
          </a:p>
          <a:p>
            <a:pPr marL="1257300" lvl="2" indent="-342900">
              <a:buFont typeface="Arial" panose="020B0604020202020204" pitchFamily="34" charset="0"/>
              <a:buChar char="•"/>
            </a:pPr>
            <a:r>
              <a:rPr lang="en-GB" sz="2000" dirty="0">
                <a:ea typeface="Calibri" panose="020F0502020204030204" pitchFamily="34" charset="0"/>
                <a:cs typeface="Calibri" panose="020F0502020204030204" pitchFamily="34" charset="0"/>
              </a:rPr>
              <a:t>Need to explore other models and expand service offer</a:t>
            </a:r>
          </a:p>
          <a:p>
            <a:pPr lvl="2"/>
            <a:endParaRPr lang="en-GB" sz="2400" dirty="0">
              <a:ea typeface="Calibri" panose="020F0502020204030204" pitchFamily="34" charset="0"/>
              <a:cs typeface="Calibri" panose="020F0502020204030204" pitchFamily="34" charset="0"/>
            </a:endParaRPr>
          </a:p>
          <a:p>
            <a:pPr marL="285750" indent="-285750">
              <a:buFont typeface="Arial" panose="020B0604020202020204" pitchFamily="34" charset="0"/>
              <a:buChar char="•"/>
            </a:pPr>
            <a:r>
              <a:rPr lang="en-GB" sz="2400" dirty="0">
                <a:ea typeface="Calibri" panose="020F0502020204030204" pitchFamily="34" charset="0"/>
                <a:cs typeface="Calibri" panose="020F0502020204030204" pitchFamily="34" charset="0"/>
              </a:rPr>
              <a:t>Advanced/Higher Level </a:t>
            </a:r>
          </a:p>
          <a:p>
            <a:pPr marL="1200150" lvl="2" indent="-285750">
              <a:buFont typeface="Arial" panose="020B0604020202020204" pitchFamily="34" charset="0"/>
              <a:buChar char="•"/>
            </a:pPr>
            <a:r>
              <a:rPr lang="en-GB" sz="2000" dirty="0">
                <a:ea typeface="Calibri" panose="020F0502020204030204" pitchFamily="34" charset="0"/>
                <a:cs typeface="Calibri" panose="020F0502020204030204" pitchFamily="34" charset="0"/>
              </a:rPr>
              <a:t>Up to 16-week course</a:t>
            </a:r>
          </a:p>
          <a:p>
            <a:pPr marL="1200150" lvl="2" indent="-285750">
              <a:buFont typeface="Arial" panose="020B0604020202020204" pitchFamily="34" charset="0"/>
              <a:buChar char="•"/>
            </a:pPr>
            <a:r>
              <a:rPr lang="en-GB" sz="2000" dirty="0">
                <a:ea typeface="Calibri" panose="020F0502020204030204" pitchFamily="34" charset="0"/>
                <a:cs typeface="Calibri" panose="020F0502020204030204" pitchFamily="34" charset="0"/>
              </a:rPr>
              <a:t>Roles around £30-35k </a:t>
            </a:r>
          </a:p>
          <a:p>
            <a:pPr marL="1200150" lvl="2" indent="-285750">
              <a:buFont typeface="Arial" panose="020B0604020202020204" pitchFamily="34" charset="0"/>
              <a:buChar char="•"/>
            </a:pPr>
            <a:r>
              <a:rPr lang="en-GB" sz="2000" dirty="0">
                <a:ea typeface="Calibri" panose="020F0502020204030204" pitchFamily="34" charset="0"/>
                <a:cs typeface="Calibri" panose="020F0502020204030204" pitchFamily="34" charset="0"/>
              </a:rPr>
              <a:t>Higher level qualifications/awards </a:t>
            </a:r>
          </a:p>
          <a:p>
            <a:pPr marL="1200150" lvl="2" indent="-285750">
              <a:buFont typeface="Arial" panose="020B0604020202020204" pitchFamily="34" charset="0"/>
              <a:buChar char="•"/>
            </a:pPr>
            <a:r>
              <a:rPr lang="en-GB" sz="2000" dirty="0">
                <a:ea typeface="Calibri" panose="020F0502020204030204" pitchFamily="34" charset="0"/>
                <a:cs typeface="Calibri" panose="020F0502020204030204" pitchFamily="34" charset="0"/>
              </a:rPr>
              <a:t>More focused on individuals working so flexible delivery</a:t>
            </a:r>
          </a:p>
        </p:txBody>
      </p:sp>
      <p:sp>
        <p:nvSpPr>
          <p:cNvPr id="8" name="Freeform 2">
            <a:extLst>
              <a:ext uri="{FF2B5EF4-FFF2-40B4-BE49-F238E27FC236}">
                <a16:creationId xmlns:a16="http://schemas.microsoft.com/office/drawing/2014/main" id="{E5C07420-0589-344F-F245-3105DA3C4034}"/>
              </a:ext>
            </a:extLst>
          </p:cNvPr>
          <p:cNvSpPr/>
          <p:nvPr/>
        </p:nvSpPr>
        <p:spPr>
          <a:xfrm>
            <a:off x="7824852" y="-212001"/>
            <a:ext cx="3685922" cy="1595437"/>
          </a:xfrm>
          <a:custGeom>
            <a:avLst/>
            <a:gdLst/>
            <a:ahLst/>
            <a:cxnLst/>
            <a:rect l="l" t="t" r="r" b="b"/>
            <a:pathLst>
              <a:path w="5532997" h="2484091">
                <a:moveTo>
                  <a:pt x="0" y="0"/>
                </a:moveTo>
                <a:lnTo>
                  <a:pt x="5532997" y="0"/>
                </a:lnTo>
                <a:lnTo>
                  <a:pt x="5532997" y="2484091"/>
                </a:lnTo>
                <a:lnTo>
                  <a:pt x="0" y="2484091"/>
                </a:lnTo>
                <a:lnTo>
                  <a:pt x="0" y="0"/>
                </a:lnTo>
                <a:close/>
              </a:path>
            </a:pathLst>
          </a:custGeom>
          <a:blipFill>
            <a:blip r:embed="rId2"/>
            <a:stretch>
              <a:fillRect/>
            </a:stretch>
          </a:blipFill>
        </p:spPr>
        <p:txBody>
          <a:bodyPr/>
          <a:lstStyle/>
          <a:p>
            <a:endParaRPr lang="en-GB"/>
          </a:p>
        </p:txBody>
      </p:sp>
      <p:sp>
        <p:nvSpPr>
          <p:cNvPr id="10" name="Content Placeholder 2">
            <a:extLst>
              <a:ext uri="{FF2B5EF4-FFF2-40B4-BE49-F238E27FC236}">
                <a16:creationId xmlns:a16="http://schemas.microsoft.com/office/drawing/2014/main" id="{7F373CB6-8A8E-E508-7C2E-2C926F961BE4}"/>
              </a:ext>
            </a:extLst>
          </p:cNvPr>
          <p:cNvSpPr txBox="1">
            <a:spLocks/>
          </p:cNvSpPr>
          <p:nvPr/>
        </p:nvSpPr>
        <p:spPr>
          <a:xfrm>
            <a:off x="1077684" y="5080453"/>
            <a:ext cx="11234058" cy="4324804"/>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en-GB" dirty="0"/>
          </a:p>
          <a:p>
            <a:endParaRPr lang="en-GB" dirty="0"/>
          </a:p>
          <a:p>
            <a:endParaRPr lang="en-GB" dirty="0"/>
          </a:p>
          <a:p>
            <a:endParaRPr lang="en-GB" dirty="0"/>
          </a:p>
          <a:p>
            <a:endParaRPr lang="en-GB" dirty="0"/>
          </a:p>
        </p:txBody>
      </p:sp>
      <p:sp>
        <p:nvSpPr>
          <p:cNvPr id="13" name="Title 1">
            <a:extLst>
              <a:ext uri="{FF2B5EF4-FFF2-40B4-BE49-F238E27FC236}">
                <a16:creationId xmlns:a16="http://schemas.microsoft.com/office/drawing/2014/main" id="{9AF276D0-6145-543A-D1E0-08495455988D}"/>
              </a:ext>
            </a:extLst>
          </p:cNvPr>
          <p:cNvSpPr txBox="1">
            <a:spLocks/>
          </p:cNvSpPr>
          <p:nvPr/>
        </p:nvSpPr>
        <p:spPr>
          <a:xfrm>
            <a:off x="-2233548" y="554605"/>
            <a:ext cx="10515600" cy="464118"/>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GB" sz="3600" b="1" dirty="0">
                <a:latin typeface="+mn-lt"/>
                <a:ea typeface="Calibri" panose="020F0502020204030204" pitchFamily="34" charset="0"/>
                <a:cs typeface="Calibri" panose="020F0502020204030204" pitchFamily="34" charset="0"/>
              </a:rPr>
              <a:t>New Training Framework</a:t>
            </a:r>
          </a:p>
        </p:txBody>
      </p:sp>
    </p:spTree>
    <p:extLst>
      <p:ext uri="{BB962C8B-B14F-4D97-AF65-F5344CB8AC3E}">
        <p14:creationId xmlns:p14="http://schemas.microsoft.com/office/powerpoint/2010/main" val="51658311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a:extLst>
              <a:ext uri="{FF2B5EF4-FFF2-40B4-BE49-F238E27FC236}">
                <a16:creationId xmlns:a16="http://schemas.microsoft.com/office/drawing/2014/main" id="{FAD02C1B-A70C-3B2C-992E-E42AE2FFA560}"/>
              </a:ext>
            </a:extLst>
          </p:cNvPr>
          <p:cNvSpPr/>
          <p:nvPr/>
        </p:nvSpPr>
        <p:spPr>
          <a:xfrm>
            <a:off x="8614935" y="0"/>
            <a:ext cx="3685922" cy="1595437"/>
          </a:xfrm>
          <a:custGeom>
            <a:avLst/>
            <a:gdLst/>
            <a:ahLst/>
            <a:cxnLst/>
            <a:rect l="l" t="t" r="r" b="b"/>
            <a:pathLst>
              <a:path w="5532997" h="2484091">
                <a:moveTo>
                  <a:pt x="0" y="0"/>
                </a:moveTo>
                <a:lnTo>
                  <a:pt x="5532997" y="0"/>
                </a:lnTo>
                <a:lnTo>
                  <a:pt x="5532997" y="2484091"/>
                </a:lnTo>
                <a:lnTo>
                  <a:pt x="0" y="2484091"/>
                </a:lnTo>
                <a:lnTo>
                  <a:pt x="0" y="0"/>
                </a:lnTo>
                <a:close/>
              </a:path>
            </a:pathLst>
          </a:custGeom>
          <a:blipFill>
            <a:blip r:embed="rId2"/>
            <a:stretch>
              <a:fillRect/>
            </a:stretch>
          </a:blipFill>
        </p:spPr>
        <p:txBody>
          <a:bodyPr/>
          <a:lstStyle/>
          <a:p>
            <a:endParaRPr lang="en-GB"/>
          </a:p>
        </p:txBody>
      </p:sp>
      <p:pic>
        <p:nvPicPr>
          <p:cNvPr id="4" name="Picture 3">
            <a:extLst>
              <a:ext uri="{FF2B5EF4-FFF2-40B4-BE49-F238E27FC236}">
                <a16:creationId xmlns:a16="http://schemas.microsoft.com/office/drawing/2014/main" id="{EE0DA4F2-4C26-C38E-DAB3-63E0A808169A}"/>
              </a:ext>
            </a:extLst>
          </p:cNvPr>
          <p:cNvPicPr>
            <a:picLocks noChangeAspect="1"/>
          </p:cNvPicPr>
          <p:nvPr/>
        </p:nvPicPr>
        <p:blipFill>
          <a:blip r:embed="rId3"/>
          <a:stretch>
            <a:fillRect/>
          </a:stretch>
        </p:blipFill>
        <p:spPr>
          <a:xfrm>
            <a:off x="0" y="163705"/>
            <a:ext cx="5867400" cy="6530590"/>
          </a:xfrm>
          <a:prstGeom prst="rect">
            <a:avLst/>
          </a:prstGeom>
        </p:spPr>
      </p:pic>
      <p:sp>
        <p:nvSpPr>
          <p:cNvPr id="5" name="Content Placeholder 2">
            <a:extLst>
              <a:ext uri="{FF2B5EF4-FFF2-40B4-BE49-F238E27FC236}">
                <a16:creationId xmlns:a16="http://schemas.microsoft.com/office/drawing/2014/main" id="{074430F2-34D1-21A9-9AC1-02E6DCAAE987}"/>
              </a:ext>
            </a:extLst>
          </p:cNvPr>
          <p:cNvSpPr txBox="1">
            <a:spLocks/>
          </p:cNvSpPr>
          <p:nvPr/>
        </p:nvSpPr>
        <p:spPr>
          <a:xfrm>
            <a:off x="4963886" y="1719944"/>
            <a:ext cx="6847114" cy="4550228"/>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GB" sz="2400" b="1" dirty="0"/>
              <a:t>Can cover all Local Authorities but primarily focused on Edinburgh</a:t>
            </a:r>
          </a:p>
          <a:p>
            <a:pPr marL="0" indent="0" algn="ctr">
              <a:buNone/>
            </a:pPr>
            <a:endParaRPr lang="en-GB" sz="2400" b="1" dirty="0"/>
          </a:p>
          <a:p>
            <a:pPr marL="0" indent="0" algn="ctr">
              <a:buNone/>
            </a:pPr>
            <a:r>
              <a:rPr lang="en-GB" sz="2400" dirty="0"/>
              <a:t>Any Local Employability Partnership (LEP) stakeholder and City Region Deal IRES partners can use </a:t>
            </a:r>
            <a:r>
              <a:rPr lang="en-GB" sz="2400" dirty="0" err="1"/>
              <a:t>JobFit</a:t>
            </a:r>
            <a:r>
              <a:rPr lang="en-GB" sz="2400" dirty="0"/>
              <a:t> to support their employability outcomes.</a:t>
            </a:r>
          </a:p>
          <a:p>
            <a:pPr marL="0" indent="0" algn="ctr">
              <a:buNone/>
            </a:pPr>
            <a:endParaRPr lang="en-GB" sz="2400" b="1" dirty="0"/>
          </a:p>
          <a:p>
            <a:pPr marL="0" indent="0" algn="ctr">
              <a:buNone/>
            </a:pPr>
            <a:endParaRPr lang="en-GB" sz="2400" b="1" dirty="0"/>
          </a:p>
          <a:p>
            <a:pPr marL="0" indent="0" algn="ctr">
              <a:buNone/>
            </a:pPr>
            <a:endParaRPr lang="en-GB" sz="2400" b="1" dirty="0"/>
          </a:p>
          <a:p>
            <a:pPr marL="0" indent="0" algn="ctr">
              <a:buNone/>
            </a:pPr>
            <a:endParaRPr lang="en-GB" sz="2400" b="1" dirty="0"/>
          </a:p>
          <a:p>
            <a:pPr marL="0" indent="0" algn="ctr">
              <a:buNone/>
            </a:pPr>
            <a:endParaRPr lang="en-GB" sz="2400" b="1" dirty="0"/>
          </a:p>
          <a:p>
            <a:pPr marL="0" indent="0" algn="ctr">
              <a:buNone/>
            </a:pPr>
            <a:endParaRPr lang="en-GB" sz="2400" b="1" dirty="0"/>
          </a:p>
          <a:p>
            <a:endParaRPr lang="en-GB" dirty="0"/>
          </a:p>
          <a:p>
            <a:endParaRPr lang="en-GB" dirty="0"/>
          </a:p>
          <a:p>
            <a:endParaRPr lang="en-GB" dirty="0"/>
          </a:p>
        </p:txBody>
      </p:sp>
      <p:sp>
        <p:nvSpPr>
          <p:cNvPr id="6" name="Title 1">
            <a:extLst>
              <a:ext uri="{FF2B5EF4-FFF2-40B4-BE49-F238E27FC236}">
                <a16:creationId xmlns:a16="http://schemas.microsoft.com/office/drawing/2014/main" id="{5D65436B-5938-A6B9-868F-8E448589BC14}"/>
              </a:ext>
            </a:extLst>
          </p:cNvPr>
          <p:cNvSpPr txBox="1">
            <a:spLocks/>
          </p:cNvSpPr>
          <p:nvPr/>
        </p:nvSpPr>
        <p:spPr>
          <a:xfrm>
            <a:off x="317274" y="413203"/>
            <a:ext cx="10515600" cy="349249"/>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3600" b="1" dirty="0">
                <a:latin typeface="+mn-lt"/>
                <a:ea typeface="Calibri" panose="020F0502020204030204" pitchFamily="34" charset="0"/>
                <a:cs typeface="Calibri" panose="020F0502020204030204" pitchFamily="34" charset="0"/>
              </a:rPr>
              <a:t>Regional Coverage </a:t>
            </a:r>
          </a:p>
        </p:txBody>
      </p:sp>
    </p:spTree>
    <p:extLst>
      <p:ext uri="{BB962C8B-B14F-4D97-AF65-F5344CB8AC3E}">
        <p14:creationId xmlns:p14="http://schemas.microsoft.com/office/powerpoint/2010/main" val="324220355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A87B43-9F8F-1915-2F63-4A247295927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01A4E1E-944D-C703-4644-F8356DDD9EB5}"/>
              </a:ext>
            </a:extLst>
          </p:cNvPr>
          <p:cNvSpPr>
            <a:spLocks noGrp="1"/>
          </p:cNvSpPr>
          <p:nvPr>
            <p:ph type="title"/>
          </p:nvPr>
        </p:nvSpPr>
        <p:spPr>
          <a:xfrm>
            <a:off x="513217" y="421878"/>
            <a:ext cx="10515600" cy="349249"/>
          </a:xfrm>
        </p:spPr>
        <p:txBody>
          <a:bodyPr>
            <a:noAutofit/>
          </a:bodyPr>
          <a:lstStyle/>
          <a:p>
            <a:r>
              <a:rPr lang="en-GB" sz="3600" b="1" dirty="0" err="1">
                <a:latin typeface="+mn-lt"/>
                <a:ea typeface="Calibri" panose="020F0502020204030204" pitchFamily="34" charset="0"/>
                <a:cs typeface="Calibri" panose="020F0502020204030204" pitchFamily="34" charset="0"/>
              </a:rPr>
              <a:t>JobFit</a:t>
            </a:r>
            <a:r>
              <a:rPr lang="en-GB" sz="3600" b="1" dirty="0">
                <a:latin typeface="+mn-lt"/>
                <a:ea typeface="Calibri" panose="020F0502020204030204" pitchFamily="34" charset="0"/>
                <a:cs typeface="Calibri" panose="020F0502020204030204" pitchFamily="34" charset="0"/>
              </a:rPr>
              <a:t> Framework</a:t>
            </a:r>
          </a:p>
        </p:txBody>
      </p:sp>
      <p:sp>
        <p:nvSpPr>
          <p:cNvPr id="6" name="Text Placeholder 5">
            <a:extLst>
              <a:ext uri="{FF2B5EF4-FFF2-40B4-BE49-F238E27FC236}">
                <a16:creationId xmlns:a16="http://schemas.microsoft.com/office/drawing/2014/main" id="{5F78B784-8ACB-3EE1-0125-9E211C55F0DF}"/>
              </a:ext>
            </a:extLst>
          </p:cNvPr>
          <p:cNvSpPr>
            <a:spLocks noGrp="1"/>
          </p:cNvSpPr>
          <p:nvPr>
            <p:ph type="body" idx="1"/>
          </p:nvPr>
        </p:nvSpPr>
        <p:spPr>
          <a:xfrm>
            <a:off x="839788" y="1752600"/>
            <a:ext cx="5157787" cy="486650"/>
          </a:xfrm>
        </p:spPr>
        <p:txBody>
          <a:bodyPr>
            <a:normAutofit lnSpcReduction="10000"/>
          </a:bodyPr>
          <a:lstStyle/>
          <a:p>
            <a:r>
              <a:rPr lang="en-GB" dirty="0">
                <a:latin typeface="Calibri" panose="020F0502020204030204" pitchFamily="34" charset="0"/>
                <a:ea typeface="Calibri" panose="020F0502020204030204" pitchFamily="34" charset="0"/>
                <a:cs typeface="Calibri" panose="020F0502020204030204" pitchFamily="34" charset="0"/>
              </a:rPr>
              <a:t>Standard Level </a:t>
            </a:r>
          </a:p>
        </p:txBody>
      </p:sp>
      <p:graphicFrame>
        <p:nvGraphicFramePr>
          <p:cNvPr id="11" name="Content Placeholder 2">
            <a:extLst>
              <a:ext uri="{FF2B5EF4-FFF2-40B4-BE49-F238E27FC236}">
                <a16:creationId xmlns:a16="http://schemas.microsoft.com/office/drawing/2014/main" id="{CB9B4B06-FF1A-B244-608C-267CD6D80EEF}"/>
              </a:ext>
            </a:extLst>
          </p:cNvPr>
          <p:cNvGraphicFramePr>
            <a:graphicFrameLocks noGrp="1"/>
          </p:cNvGraphicFramePr>
          <p:nvPr>
            <p:ph sz="half" idx="2"/>
          </p:nvPr>
        </p:nvGraphicFramePr>
        <p:xfrm>
          <a:off x="839787" y="2402285"/>
          <a:ext cx="5157787" cy="368458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Text Placeholder 6">
            <a:extLst>
              <a:ext uri="{FF2B5EF4-FFF2-40B4-BE49-F238E27FC236}">
                <a16:creationId xmlns:a16="http://schemas.microsoft.com/office/drawing/2014/main" id="{71D6FADF-B852-2E6B-A13C-1DF4BBEE5251}"/>
              </a:ext>
            </a:extLst>
          </p:cNvPr>
          <p:cNvSpPr>
            <a:spLocks noGrp="1"/>
          </p:cNvSpPr>
          <p:nvPr>
            <p:ph type="body" sz="quarter" idx="3"/>
          </p:nvPr>
        </p:nvSpPr>
        <p:spPr>
          <a:xfrm>
            <a:off x="6172200" y="1857577"/>
            <a:ext cx="5183188" cy="392306"/>
          </a:xfrm>
        </p:spPr>
        <p:txBody>
          <a:bodyPr>
            <a:normAutofit lnSpcReduction="10000"/>
          </a:bodyPr>
          <a:lstStyle/>
          <a:p>
            <a:r>
              <a:rPr lang="en-GB" dirty="0">
                <a:latin typeface="Calibri" panose="020F0502020204030204" pitchFamily="34" charset="0"/>
                <a:ea typeface="Calibri" panose="020F0502020204030204" pitchFamily="34" charset="0"/>
                <a:cs typeface="Calibri" panose="020F0502020204030204" pitchFamily="34" charset="0"/>
              </a:rPr>
              <a:t>Higher Level </a:t>
            </a:r>
          </a:p>
        </p:txBody>
      </p:sp>
      <p:sp>
        <p:nvSpPr>
          <p:cNvPr id="5" name="Freeform 2">
            <a:extLst>
              <a:ext uri="{FF2B5EF4-FFF2-40B4-BE49-F238E27FC236}">
                <a16:creationId xmlns:a16="http://schemas.microsoft.com/office/drawing/2014/main" id="{4B1F0A59-B3D4-D442-D9A8-FF0373049578}"/>
              </a:ext>
            </a:extLst>
          </p:cNvPr>
          <p:cNvSpPr/>
          <p:nvPr/>
        </p:nvSpPr>
        <p:spPr>
          <a:xfrm>
            <a:off x="8614935" y="0"/>
            <a:ext cx="3685922" cy="1595437"/>
          </a:xfrm>
          <a:custGeom>
            <a:avLst/>
            <a:gdLst/>
            <a:ahLst/>
            <a:cxnLst/>
            <a:rect l="l" t="t" r="r" b="b"/>
            <a:pathLst>
              <a:path w="5532997" h="2484091">
                <a:moveTo>
                  <a:pt x="0" y="0"/>
                </a:moveTo>
                <a:lnTo>
                  <a:pt x="5532997" y="0"/>
                </a:lnTo>
                <a:lnTo>
                  <a:pt x="5532997" y="2484091"/>
                </a:lnTo>
                <a:lnTo>
                  <a:pt x="0" y="2484091"/>
                </a:lnTo>
                <a:lnTo>
                  <a:pt x="0" y="0"/>
                </a:lnTo>
                <a:close/>
              </a:path>
            </a:pathLst>
          </a:custGeom>
          <a:blipFill>
            <a:blip r:embed="rId7"/>
            <a:stretch>
              <a:fillRect/>
            </a:stretch>
          </a:blipFill>
        </p:spPr>
        <p:txBody>
          <a:bodyPr/>
          <a:lstStyle/>
          <a:p>
            <a:endParaRPr lang="en-GB"/>
          </a:p>
        </p:txBody>
      </p:sp>
      <p:graphicFrame>
        <p:nvGraphicFramePr>
          <p:cNvPr id="13" name="Content Placeholder 2">
            <a:extLst>
              <a:ext uri="{FF2B5EF4-FFF2-40B4-BE49-F238E27FC236}">
                <a16:creationId xmlns:a16="http://schemas.microsoft.com/office/drawing/2014/main" id="{7E944B45-92D3-5414-7F11-3134B2E49A71}"/>
              </a:ext>
            </a:extLst>
          </p:cNvPr>
          <p:cNvGraphicFramePr>
            <a:graphicFrameLocks/>
          </p:cNvGraphicFramePr>
          <p:nvPr/>
        </p:nvGraphicFramePr>
        <p:xfrm>
          <a:off x="6194428" y="2402285"/>
          <a:ext cx="5157787" cy="3684588"/>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Tree>
    <p:extLst>
      <p:ext uri="{BB962C8B-B14F-4D97-AF65-F5344CB8AC3E}">
        <p14:creationId xmlns:p14="http://schemas.microsoft.com/office/powerpoint/2010/main" val="32446844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83FE1E-6BB7-1248-3150-40928AD55A1C}"/>
            </a:ext>
          </a:extLst>
        </p:cNvPr>
        <p:cNvGrpSpPr/>
        <p:nvPr/>
      </p:nvGrpSpPr>
      <p:grpSpPr>
        <a:xfrm>
          <a:off x="0" y="0"/>
          <a:ext cx="0" cy="0"/>
          <a:chOff x="0" y="0"/>
          <a:chExt cx="0" cy="0"/>
        </a:xfrm>
      </p:grpSpPr>
      <p:sp>
        <p:nvSpPr>
          <p:cNvPr id="6" name="TextBox 5">
            <a:extLst>
              <a:ext uri="{FF2B5EF4-FFF2-40B4-BE49-F238E27FC236}">
                <a16:creationId xmlns:a16="http://schemas.microsoft.com/office/drawing/2014/main" id="{E2C5DCBC-26B9-A163-0BBD-23E3C3B24A89}"/>
              </a:ext>
            </a:extLst>
          </p:cNvPr>
          <p:cNvSpPr txBox="1"/>
          <p:nvPr/>
        </p:nvSpPr>
        <p:spPr>
          <a:xfrm>
            <a:off x="561483" y="817776"/>
            <a:ext cx="9911951" cy="7478970"/>
          </a:xfrm>
          <a:prstGeom prst="rect">
            <a:avLst/>
          </a:prstGeom>
          <a:noFill/>
        </p:spPr>
        <p:txBody>
          <a:bodyPr wrap="square" rtlCol="0">
            <a:spAutoFit/>
          </a:bodyPr>
          <a:lstStyle/>
          <a:p>
            <a:r>
              <a:rPr lang="en-GB" sz="1600" b="1" dirty="0">
                <a:ea typeface="Calibri" panose="020F0502020204030204" pitchFamily="34" charset="0"/>
                <a:cs typeface="Calibri" panose="020F0502020204030204" pitchFamily="34" charset="0"/>
              </a:rPr>
              <a:t>Co-Design </a:t>
            </a:r>
          </a:p>
          <a:p>
            <a:pPr marL="285750" lvl="0" indent="-285750">
              <a:buFont typeface="Arial" panose="020B0604020202020204" pitchFamily="34" charset="0"/>
              <a:buChar char="•"/>
            </a:pPr>
            <a:r>
              <a:rPr lang="en-GB" sz="1600" dirty="0"/>
              <a:t>Joint agreement on </a:t>
            </a:r>
            <a:r>
              <a:rPr lang="en-GB" sz="1600" b="1" dirty="0"/>
              <a:t>sector focus, course requirements and qualifications</a:t>
            </a:r>
          </a:p>
          <a:p>
            <a:pPr marL="285750" lvl="0" indent="-285750">
              <a:buFont typeface="Arial" panose="020B0604020202020204" pitchFamily="34" charset="0"/>
              <a:buChar char="•"/>
            </a:pPr>
            <a:r>
              <a:rPr lang="en-GB" sz="1600" b="1" dirty="0"/>
              <a:t>Sessions based around skills required by business</a:t>
            </a:r>
          </a:p>
          <a:p>
            <a:pPr marL="285750" lvl="0" indent="-285750">
              <a:buFont typeface="Arial" panose="020B0604020202020204" pitchFamily="34" charset="0"/>
              <a:buChar char="•"/>
            </a:pPr>
            <a:r>
              <a:rPr lang="en-GB" sz="1600" b="1" dirty="0"/>
              <a:t>Employers sourced using JUFB/</a:t>
            </a:r>
            <a:r>
              <a:rPr lang="en-GB" sz="1600" b="1" dirty="0" err="1"/>
              <a:t>JobFit</a:t>
            </a:r>
            <a:r>
              <a:rPr lang="en-GB" sz="1600" b="1" dirty="0"/>
              <a:t>/IRES networks </a:t>
            </a:r>
          </a:p>
          <a:p>
            <a:endParaRPr lang="en-GB" sz="1600" dirty="0">
              <a:ea typeface="Calibri" panose="020F0502020204030204" pitchFamily="34" charset="0"/>
              <a:cs typeface="Calibri" panose="020F0502020204030204" pitchFamily="34" charset="0"/>
            </a:endParaRPr>
          </a:p>
          <a:p>
            <a:r>
              <a:rPr lang="en-GB" sz="1600" b="1" dirty="0"/>
              <a:t>Referral (DWP, SDS, DYW, Employability Provisions etc)</a:t>
            </a:r>
            <a:endParaRPr lang="en-GB" sz="1600" dirty="0"/>
          </a:p>
          <a:p>
            <a:pPr marL="285750" lvl="0" indent="-285750">
              <a:buFont typeface="Arial" panose="020B0604020202020204" pitchFamily="34" charset="0"/>
              <a:buChar char="•"/>
            </a:pPr>
            <a:r>
              <a:rPr lang="en-GB" sz="1600" dirty="0"/>
              <a:t>Job Coaches/Employability/Link Workers/Employers share </a:t>
            </a:r>
            <a:r>
              <a:rPr lang="en-GB" sz="1600" b="1" dirty="0"/>
              <a:t>course details and begin referrals </a:t>
            </a:r>
            <a:r>
              <a:rPr lang="en-GB" sz="1600" dirty="0"/>
              <a:t>and</a:t>
            </a:r>
            <a:r>
              <a:rPr lang="en-GB" sz="1600" b="1" dirty="0"/>
              <a:t> </a:t>
            </a:r>
            <a:r>
              <a:rPr lang="en-GB" sz="1600" dirty="0"/>
              <a:t>carry out </a:t>
            </a:r>
            <a:r>
              <a:rPr lang="en-GB" sz="1600" b="1" dirty="0"/>
              <a:t>first assessment </a:t>
            </a:r>
            <a:r>
              <a:rPr lang="en-GB" sz="1600" dirty="0"/>
              <a:t>(eligibility and criteria)</a:t>
            </a:r>
          </a:p>
          <a:p>
            <a:pPr marL="285750" lvl="0" indent="-285750">
              <a:buFont typeface="Arial" panose="020B0604020202020204" pitchFamily="34" charset="0"/>
              <a:buChar char="•"/>
            </a:pPr>
            <a:r>
              <a:rPr lang="en-GB" sz="1600" dirty="0" err="1"/>
              <a:t>JobFit</a:t>
            </a:r>
            <a:r>
              <a:rPr lang="en-GB" sz="1600" dirty="0"/>
              <a:t> conducts </a:t>
            </a:r>
            <a:r>
              <a:rPr lang="en-GB" sz="1600" b="1" dirty="0"/>
              <a:t>second assessment </a:t>
            </a:r>
            <a:r>
              <a:rPr lang="en-GB" sz="1600" dirty="0"/>
              <a:t>against course criteria (RTW/age etc as requested by employers) </a:t>
            </a:r>
          </a:p>
          <a:p>
            <a:pPr marL="285750" lvl="0" indent="-285750">
              <a:buFont typeface="Arial" panose="020B0604020202020204" pitchFamily="34" charset="0"/>
              <a:buChar char="•"/>
            </a:pPr>
            <a:r>
              <a:rPr lang="en-GB" sz="1600" dirty="0" err="1"/>
              <a:t>JobFit</a:t>
            </a:r>
            <a:r>
              <a:rPr lang="en-GB" sz="1600" dirty="0"/>
              <a:t> manages </a:t>
            </a:r>
            <a:r>
              <a:rPr lang="en-GB" sz="1600" b="1" dirty="0"/>
              <a:t>enrolment of successful clients in </a:t>
            </a:r>
            <a:r>
              <a:rPr lang="en-GB" sz="1600" dirty="0"/>
              <a:t>collaboration with selected training provider </a:t>
            </a:r>
          </a:p>
          <a:p>
            <a:pPr lvl="0"/>
            <a:endParaRPr lang="en-GB" sz="1600" b="1" dirty="0"/>
          </a:p>
          <a:p>
            <a:r>
              <a:rPr lang="en-GB" sz="1600" b="1" dirty="0"/>
              <a:t>Delivery</a:t>
            </a:r>
            <a:endParaRPr lang="en-GB" sz="1600" dirty="0"/>
          </a:p>
          <a:p>
            <a:pPr marL="285750" lvl="0" indent="-285750">
              <a:buFont typeface="Arial" panose="020B0604020202020204" pitchFamily="34" charset="0"/>
              <a:buChar char="•"/>
            </a:pPr>
            <a:r>
              <a:rPr lang="en-GB" sz="1600" dirty="0"/>
              <a:t>Every course includes </a:t>
            </a:r>
            <a:r>
              <a:rPr lang="en-GB" sz="1600" b="1" dirty="0"/>
              <a:t>industry certs and/or accredited qualifications and employability support</a:t>
            </a:r>
          </a:p>
          <a:p>
            <a:pPr marL="285750" lvl="0" indent="-285750">
              <a:buFont typeface="Arial" panose="020B0604020202020204" pitchFamily="34" charset="0"/>
              <a:buChar char="•"/>
            </a:pPr>
            <a:r>
              <a:rPr lang="en-GB" sz="1600" b="1" dirty="0"/>
              <a:t>Insight session from participating employer/s </a:t>
            </a:r>
          </a:p>
          <a:p>
            <a:pPr marL="285750" lvl="0" indent="-285750">
              <a:buFont typeface="Arial" panose="020B0604020202020204" pitchFamily="34" charset="0"/>
              <a:buChar char="•"/>
            </a:pPr>
            <a:r>
              <a:rPr lang="en-GB" sz="1600" b="1" dirty="0"/>
              <a:t>Guaranteed interview </a:t>
            </a:r>
            <a:r>
              <a:rPr lang="en-GB" sz="1600" dirty="0"/>
              <a:t>for all participants</a:t>
            </a:r>
          </a:p>
          <a:p>
            <a:pPr lvl="0"/>
            <a:endParaRPr lang="en-GB" sz="1600" dirty="0"/>
          </a:p>
          <a:p>
            <a:r>
              <a:rPr lang="en-GB" sz="1600" b="1" dirty="0"/>
              <a:t>Outcomes</a:t>
            </a:r>
            <a:endParaRPr lang="en-GB" sz="1600" dirty="0"/>
          </a:p>
          <a:p>
            <a:pPr marL="285750" lvl="0" indent="-285750">
              <a:buFont typeface="Arial" panose="020B0604020202020204" pitchFamily="34" charset="0"/>
              <a:buChar char="•"/>
            </a:pPr>
            <a:r>
              <a:rPr lang="en-GB" sz="1600" dirty="0" err="1"/>
              <a:t>JobFit</a:t>
            </a:r>
            <a:r>
              <a:rPr lang="en-GB" sz="1600" dirty="0"/>
              <a:t> </a:t>
            </a:r>
            <a:r>
              <a:rPr lang="en-GB" sz="1600" b="1" dirty="0"/>
              <a:t>coordinates employer interviews/</a:t>
            </a:r>
            <a:r>
              <a:rPr lang="en-GB" sz="1600" b="1" dirty="0" err="1"/>
              <a:t>progresions</a:t>
            </a:r>
            <a:r>
              <a:rPr lang="en-GB" sz="1600" b="1" dirty="0"/>
              <a:t> </a:t>
            </a:r>
            <a:r>
              <a:rPr lang="en-GB" sz="1600" dirty="0"/>
              <a:t>- results fed back to referring organisations </a:t>
            </a:r>
          </a:p>
          <a:p>
            <a:pPr marL="285750" lvl="0" indent="-285750">
              <a:buFont typeface="Arial" panose="020B0604020202020204" pitchFamily="34" charset="0"/>
              <a:buChar char="•"/>
            </a:pPr>
            <a:r>
              <a:rPr lang="en-GB" sz="1600" b="1" dirty="0"/>
              <a:t>Clients starting work signposted to in-work support</a:t>
            </a:r>
          </a:p>
          <a:p>
            <a:pPr marL="285750" lvl="0" indent="-285750">
              <a:buFont typeface="Arial" panose="020B0604020202020204" pitchFamily="34" charset="0"/>
              <a:buChar char="•"/>
            </a:pPr>
            <a:r>
              <a:rPr lang="en-GB" sz="1600" b="1" dirty="0"/>
              <a:t>Ongoing sustainment checks </a:t>
            </a:r>
            <a:r>
              <a:rPr lang="en-GB" sz="1600" dirty="0"/>
              <a:t>at 1, 4, 8, 13 and 26 weeks</a:t>
            </a:r>
          </a:p>
          <a:p>
            <a:pPr marL="285750" lvl="0" indent="-285750">
              <a:buFont typeface="Arial" panose="020B0604020202020204" pitchFamily="34" charset="0"/>
              <a:buChar char="•"/>
            </a:pPr>
            <a:r>
              <a:rPr lang="en-GB" sz="1600" dirty="0"/>
              <a:t>Unsuccessful learners are </a:t>
            </a:r>
            <a:r>
              <a:rPr lang="en-GB" sz="1600" b="1" dirty="0"/>
              <a:t>linked into wider employer opportunities </a:t>
            </a:r>
            <a:r>
              <a:rPr lang="en-GB" sz="1600" dirty="0"/>
              <a:t>and signposted for </a:t>
            </a:r>
            <a:r>
              <a:rPr lang="en-GB" sz="1600" b="1" dirty="0"/>
              <a:t>ongoing guidance and support</a:t>
            </a:r>
            <a:endParaRPr lang="en-GB" sz="1600" b="1" dirty="0">
              <a:ea typeface="Calibri" panose="020F0502020204030204" pitchFamily="34" charset="0"/>
              <a:cs typeface="Calibri" panose="020F0502020204030204" pitchFamily="34" charset="0"/>
            </a:endParaRPr>
          </a:p>
          <a:p>
            <a:pPr marL="285750" indent="-285750">
              <a:buFont typeface="Arial" panose="020B0604020202020204" pitchFamily="34" charset="0"/>
              <a:buChar char="•"/>
            </a:pPr>
            <a:endParaRPr lang="en-GB" sz="1600" dirty="0">
              <a:ea typeface="Calibri" panose="020F0502020204030204" pitchFamily="34" charset="0"/>
              <a:cs typeface="Calibri" panose="020F0502020204030204" pitchFamily="34" charset="0"/>
            </a:endParaRPr>
          </a:p>
          <a:p>
            <a:pPr marL="285750" indent="-285750">
              <a:buFont typeface="Arial" panose="020B0604020202020204" pitchFamily="34" charset="0"/>
              <a:buChar char="•"/>
            </a:pPr>
            <a:endParaRPr lang="en-GB" sz="1600" dirty="0">
              <a:ea typeface="Calibri" panose="020F0502020204030204" pitchFamily="34" charset="0"/>
              <a:cs typeface="Calibri" panose="020F0502020204030204" pitchFamily="34" charset="0"/>
            </a:endParaRPr>
          </a:p>
          <a:p>
            <a:pPr marL="285750" indent="-285750">
              <a:buFont typeface="Arial" panose="020B0604020202020204" pitchFamily="34" charset="0"/>
              <a:buChar char="•"/>
            </a:pPr>
            <a:endParaRPr lang="en-GB" sz="1600" dirty="0">
              <a:ea typeface="Calibri" panose="020F0502020204030204" pitchFamily="34" charset="0"/>
              <a:cs typeface="Calibri" panose="020F0502020204030204" pitchFamily="34" charset="0"/>
            </a:endParaRPr>
          </a:p>
          <a:p>
            <a:pPr marL="285750" indent="-285750">
              <a:buFont typeface="Arial" panose="020B0604020202020204" pitchFamily="34" charset="0"/>
              <a:buChar char="•"/>
            </a:pPr>
            <a:endParaRPr lang="en-GB" sz="1600" dirty="0">
              <a:ea typeface="Calibri" panose="020F0502020204030204" pitchFamily="34" charset="0"/>
              <a:cs typeface="Calibri" panose="020F0502020204030204" pitchFamily="34" charset="0"/>
            </a:endParaRPr>
          </a:p>
          <a:p>
            <a:pPr marL="285750" indent="-285750">
              <a:buFont typeface="Arial" panose="020B0604020202020204" pitchFamily="34" charset="0"/>
              <a:buChar char="•"/>
            </a:pPr>
            <a:endParaRPr lang="en-GB" sz="1600" dirty="0">
              <a:ea typeface="Calibri" panose="020F0502020204030204" pitchFamily="34" charset="0"/>
              <a:cs typeface="Calibri" panose="020F0502020204030204" pitchFamily="34" charset="0"/>
            </a:endParaRPr>
          </a:p>
          <a:p>
            <a:pPr marL="285750" indent="-285750">
              <a:buFont typeface="Arial" panose="020B0604020202020204" pitchFamily="34" charset="0"/>
              <a:buChar char="•"/>
            </a:pPr>
            <a:endParaRPr lang="en-GB" sz="1600" dirty="0">
              <a:ea typeface="Calibri" panose="020F0502020204030204" pitchFamily="34" charset="0"/>
              <a:cs typeface="Calibri" panose="020F0502020204030204" pitchFamily="34" charset="0"/>
            </a:endParaRPr>
          </a:p>
          <a:p>
            <a:pPr marL="285750" indent="-285750">
              <a:buFont typeface="Arial" panose="020B0604020202020204" pitchFamily="34" charset="0"/>
              <a:buChar char="•"/>
            </a:pPr>
            <a:endParaRPr lang="en-GB" sz="1600" dirty="0">
              <a:ea typeface="Calibri" panose="020F0502020204030204" pitchFamily="34" charset="0"/>
              <a:cs typeface="Calibri" panose="020F0502020204030204" pitchFamily="34" charset="0"/>
            </a:endParaRPr>
          </a:p>
          <a:p>
            <a:pPr marL="285750" indent="-285750">
              <a:buFont typeface="Arial" panose="020B0604020202020204" pitchFamily="34" charset="0"/>
              <a:buChar char="•"/>
            </a:pPr>
            <a:endParaRPr lang="en-GB" sz="1600" dirty="0">
              <a:ea typeface="Calibri" panose="020F0502020204030204" pitchFamily="34" charset="0"/>
              <a:cs typeface="Calibri" panose="020F0502020204030204" pitchFamily="34" charset="0"/>
            </a:endParaRPr>
          </a:p>
        </p:txBody>
      </p:sp>
      <p:sp>
        <p:nvSpPr>
          <p:cNvPr id="8" name="Freeform 2">
            <a:extLst>
              <a:ext uri="{FF2B5EF4-FFF2-40B4-BE49-F238E27FC236}">
                <a16:creationId xmlns:a16="http://schemas.microsoft.com/office/drawing/2014/main" id="{D591575C-A62D-416E-44C1-27AD14B85562}"/>
              </a:ext>
            </a:extLst>
          </p:cNvPr>
          <p:cNvSpPr/>
          <p:nvPr/>
        </p:nvSpPr>
        <p:spPr>
          <a:xfrm>
            <a:off x="8750138" y="-212002"/>
            <a:ext cx="3685922" cy="1595437"/>
          </a:xfrm>
          <a:custGeom>
            <a:avLst/>
            <a:gdLst/>
            <a:ahLst/>
            <a:cxnLst/>
            <a:rect l="l" t="t" r="r" b="b"/>
            <a:pathLst>
              <a:path w="5532997" h="2484091">
                <a:moveTo>
                  <a:pt x="0" y="0"/>
                </a:moveTo>
                <a:lnTo>
                  <a:pt x="5532997" y="0"/>
                </a:lnTo>
                <a:lnTo>
                  <a:pt x="5532997" y="2484091"/>
                </a:lnTo>
                <a:lnTo>
                  <a:pt x="0" y="2484091"/>
                </a:lnTo>
                <a:lnTo>
                  <a:pt x="0" y="0"/>
                </a:lnTo>
                <a:close/>
              </a:path>
            </a:pathLst>
          </a:custGeom>
          <a:blipFill>
            <a:blip r:embed="rId2"/>
            <a:stretch>
              <a:fillRect/>
            </a:stretch>
          </a:blipFill>
        </p:spPr>
        <p:txBody>
          <a:bodyPr/>
          <a:lstStyle/>
          <a:p>
            <a:endParaRPr lang="en-GB"/>
          </a:p>
        </p:txBody>
      </p:sp>
      <p:sp>
        <p:nvSpPr>
          <p:cNvPr id="10" name="Content Placeholder 2">
            <a:extLst>
              <a:ext uri="{FF2B5EF4-FFF2-40B4-BE49-F238E27FC236}">
                <a16:creationId xmlns:a16="http://schemas.microsoft.com/office/drawing/2014/main" id="{2AC845EF-D582-6EDA-9394-1AF473983F8D}"/>
              </a:ext>
            </a:extLst>
          </p:cNvPr>
          <p:cNvSpPr txBox="1">
            <a:spLocks/>
          </p:cNvSpPr>
          <p:nvPr/>
        </p:nvSpPr>
        <p:spPr>
          <a:xfrm>
            <a:off x="1077684" y="5080453"/>
            <a:ext cx="11234058" cy="4324804"/>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en-GB" dirty="0"/>
          </a:p>
          <a:p>
            <a:endParaRPr lang="en-GB" dirty="0"/>
          </a:p>
          <a:p>
            <a:endParaRPr lang="en-GB" dirty="0"/>
          </a:p>
          <a:p>
            <a:endParaRPr lang="en-GB" dirty="0"/>
          </a:p>
          <a:p>
            <a:endParaRPr lang="en-GB" dirty="0"/>
          </a:p>
        </p:txBody>
      </p:sp>
      <p:sp>
        <p:nvSpPr>
          <p:cNvPr id="13" name="Title 1">
            <a:extLst>
              <a:ext uri="{FF2B5EF4-FFF2-40B4-BE49-F238E27FC236}">
                <a16:creationId xmlns:a16="http://schemas.microsoft.com/office/drawing/2014/main" id="{887CF380-E598-EF71-1E9C-DE970562FF5D}"/>
              </a:ext>
            </a:extLst>
          </p:cNvPr>
          <p:cNvSpPr txBox="1">
            <a:spLocks/>
          </p:cNvSpPr>
          <p:nvPr/>
        </p:nvSpPr>
        <p:spPr>
          <a:xfrm>
            <a:off x="-3909947" y="353658"/>
            <a:ext cx="10515600" cy="464118"/>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GB" sz="3600" b="1" dirty="0">
                <a:latin typeface="+mn-lt"/>
                <a:ea typeface="Calibri" panose="020F0502020204030204" pitchFamily="34" charset="0"/>
                <a:cs typeface="Calibri" panose="020F0502020204030204" pitchFamily="34" charset="0"/>
              </a:rPr>
              <a:t>Process </a:t>
            </a:r>
          </a:p>
        </p:txBody>
      </p:sp>
    </p:spTree>
    <p:extLst>
      <p:ext uri="{BB962C8B-B14F-4D97-AF65-F5344CB8AC3E}">
        <p14:creationId xmlns:p14="http://schemas.microsoft.com/office/powerpoint/2010/main" val="109649573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5FF7AE-7D54-DBEC-2237-D96BF59F281B}"/>
            </a:ext>
          </a:extLst>
        </p:cNvPr>
        <p:cNvGrpSpPr/>
        <p:nvPr/>
      </p:nvGrpSpPr>
      <p:grpSpPr>
        <a:xfrm>
          <a:off x="0" y="0"/>
          <a:ext cx="0" cy="0"/>
          <a:chOff x="0" y="0"/>
          <a:chExt cx="0" cy="0"/>
        </a:xfrm>
      </p:grpSpPr>
      <p:sp>
        <p:nvSpPr>
          <p:cNvPr id="6" name="TextBox 5">
            <a:extLst>
              <a:ext uri="{FF2B5EF4-FFF2-40B4-BE49-F238E27FC236}">
                <a16:creationId xmlns:a16="http://schemas.microsoft.com/office/drawing/2014/main" id="{58601755-8135-7779-5BF4-6B97A2C96482}"/>
              </a:ext>
            </a:extLst>
          </p:cNvPr>
          <p:cNvSpPr txBox="1"/>
          <p:nvPr/>
        </p:nvSpPr>
        <p:spPr>
          <a:xfrm>
            <a:off x="625933" y="762748"/>
            <a:ext cx="10624457" cy="3785652"/>
          </a:xfrm>
          <a:prstGeom prst="rect">
            <a:avLst/>
          </a:prstGeom>
          <a:noFill/>
        </p:spPr>
        <p:txBody>
          <a:bodyPr wrap="square" rtlCol="0">
            <a:spAutoFit/>
          </a:bodyPr>
          <a:lstStyle/>
          <a:p>
            <a:endParaRPr lang="en-GB" sz="2000" dirty="0"/>
          </a:p>
          <a:p>
            <a:pPr marL="342900" indent="-342900">
              <a:buFont typeface="Arial" panose="020B0604020202020204" pitchFamily="34" charset="0"/>
              <a:buChar char="•"/>
            </a:pPr>
            <a:r>
              <a:rPr lang="en-GB" sz="2000" dirty="0"/>
              <a:t>921 completed training </a:t>
            </a:r>
            <a:r>
              <a:rPr lang="en-GB" sz="2000" b="1" dirty="0"/>
              <a:t>(92% completion rate)</a:t>
            </a:r>
          </a:p>
          <a:p>
            <a:pPr marL="342900" indent="-342900">
              <a:buFont typeface="Arial" panose="020B0604020202020204" pitchFamily="34" charset="0"/>
              <a:buChar char="•"/>
            </a:pPr>
            <a:endParaRPr lang="en-GB" sz="2000" b="1" dirty="0"/>
          </a:p>
          <a:p>
            <a:pPr marL="342900" indent="-342900">
              <a:buFont typeface="Arial" panose="020B0604020202020204" pitchFamily="34" charset="0"/>
              <a:buChar char="•"/>
            </a:pPr>
            <a:r>
              <a:rPr lang="en-GB" sz="2000" b="1" dirty="0"/>
              <a:t>50.5% people moved into jobs</a:t>
            </a:r>
          </a:p>
          <a:p>
            <a:pPr marL="342900" indent="-342900">
              <a:buFont typeface="Arial" panose="020B0604020202020204" pitchFamily="34" charset="0"/>
              <a:buChar char="•"/>
            </a:pPr>
            <a:endParaRPr lang="en-GB" sz="2000" b="1" dirty="0"/>
          </a:p>
          <a:p>
            <a:pPr marL="342900" indent="-342900">
              <a:buFont typeface="Arial" panose="020B0604020202020204" pitchFamily="34" charset="0"/>
              <a:buChar char="•"/>
            </a:pPr>
            <a:r>
              <a:rPr lang="en-GB" sz="2000" b="1" dirty="0"/>
              <a:t>83% overall progression </a:t>
            </a:r>
            <a:r>
              <a:rPr lang="en-GB" sz="2000" dirty="0"/>
              <a:t>rate (jobs, further education or volunteering)</a:t>
            </a:r>
          </a:p>
          <a:p>
            <a:pPr marL="342900" indent="-342900">
              <a:buFont typeface="Arial" panose="020B0604020202020204" pitchFamily="34" charset="0"/>
              <a:buChar char="•"/>
            </a:pPr>
            <a:endParaRPr lang="en-GB" sz="2000" dirty="0"/>
          </a:p>
          <a:p>
            <a:pPr marL="342900" indent="-342900">
              <a:buFont typeface="Arial" panose="020B0604020202020204" pitchFamily="34" charset="0"/>
              <a:buChar char="•"/>
            </a:pPr>
            <a:r>
              <a:rPr lang="en-GB" sz="2000" b="1" dirty="0"/>
              <a:t>70% job sustainment rate </a:t>
            </a:r>
            <a:r>
              <a:rPr lang="en-GB" sz="2000" dirty="0"/>
              <a:t>at 6 months </a:t>
            </a:r>
          </a:p>
          <a:p>
            <a:pPr marL="342900" indent="-342900">
              <a:buFont typeface="Arial" panose="020B0604020202020204" pitchFamily="34" charset="0"/>
              <a:buChar char="•"/>
            </a:pPr>
            <a:endParaRPr lang="en-GB" sz="2000" dirty="0"/>
          </a:p>
          <a:p>
            <a:pPr marL="342900" indent="-342900">
              <a:buFont typeface="Arial" panose="020B0604020202020204" pitchFamily="34" charset="0"/>
              <a:buChar char="•"/>
            </a:pPr>
            <a:r>
              <a:rPr lang="en-GB" sz="2000" b="1" dirty="0"/>
              <a:t>80% learners </a:t>
            </a:r>
            <a:r>
              <a:rPr lang="en-GB" sz="2000" dirty="0"/>
              <a:t>stated the course </a:t>
            </a:r>
            <a:r>
              <a:rPr lang="en-GB" sz="2000" b="1" dirty="0"/>
              <a:t>increased confidence</a:t>
            </a:r>
            <a:r>
              <a:rPr lang="en-GB" sz="2000" dirty="0"/>
              <a:t> in job searching</a:t>
            </a:r>
          </a:p>
          <a:p>
            <a:pPr marL="342900" indent="-342900">
              <a:buFont typeface="Arial" panose="020B0604020202020204" pitchFamily="34" charset="0"/>
              <a:buChar char="•"/>
            </a:pPr>
            <a:endParaRPr lang="en-GB" sz="2000" dirty="0"/>
          </a:p>
          <a:p>
            <a:endParaRPr lang="en-GB" sz="2000" dirty="0"/>
          </a:p>
        </p:txBody>
      </p:sp>
      <p:sp>
        <p:nvSpPr>
          <p:cNvPr id="8" name="Freeform 2">
            <a:extLst>
              <a:ext uri="{FF2B5EF4-FFF2-40B4-BE49-F238E27FC236}">
                <a16:creationId xmlns:a16="http://schemas.microsoft.com/office/drawing/2014/main" id="{6795E681-7E3A-5D94-EC08-F54A7FCB5C6C}"/>
              </a:ext>
            </a:extLst>
          </p:cNvPr>
          <p:cNvSpPr/>
          <p:nvPr/>
        </p:nvSpPr>
        <p:spPr>
          <a:xfrm>
            <a:off x="8750138" y="-212002"/>
            <a:ext cx="3685922" cy="1595437"/>
          </a:xfrm>
          <a:custGeom>
            <a:avLst/>
            <a:gdLst/>
            <a:ahLst/>
            <a:cxnLst/>
            <a:rect l="l" t="t" r="r" b="b"/>
            <a:pathLst>
              <a:path w="5532997" h="2484091">
                <a:moveTo>
                  <a:pt x="0" y="0"/>
                </a:moveTo>
                <a:lnTo>
                  <a:pt x="5532997" y="0"/>
                </a:lnTo>
                <a:lnTo>
                  <a:pt x="5532997" y="2484091"/>
                </a:lnTo>
                <a:lnTo>
                  <a:pt x="0" y="2484091"/>
                </a:lnTo>
                <a:lnTo>
                  <a:pt x="0" y="0"/>
                </a:lnTo>
                <a:close/>
              </a:path>
            </a:pathLst>
          </a:custGeom>
          <a:blipFill>
            <a:blip r:embed="rId2"/>
            <a:stretch>
              <a:fillRect/>
            </a:stretch>
          </a:blipFill>
        </p:spPr>
        <p:txBody>
          <a:bodyPr/>
          <a:lstStyle/>
          <a:p>
            <a:endParaRPr lang="en-GB"/>
          </a:p>
        </p:txBody>
      </p:sp>
      <p:sp>
        <p:nvSpPr>
          <p:cNvPr id="10" name="Content Placeholder 2">
            <a:extLst>
              <a:ext uri="{FF2B5EF4-FFF2-40B4-BE49-F238E27FC236}">
                <a16:creationId xmlns:a16="http://schemas.microsoft.com/office/drawing/2014/main" id="{EB3C3D2B-F048-5D6F-11D5-05B40C91E6BC}"/>
              </a:ext>
            </a:extLst>
          </p:cNvPr>
          <p:cNvSpPr txBox="1">
            <a:spLocks/>
          </p:cNvSpPr>
          <p:nvPr/>
        </p:nvSpPr>
        <p:spPr>
          <a:xfrm>
            <a:off x="1077684" y="5080453"/>
            <a:ext cx="11234058" cy="4324804"/>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en-GB" dirty="0"/>
          </a:p>
          <a:p>
            <a:endParaRPr lang="en-GB" dirty="0"/>
          </a:p>
          <a:p>
            <a:endParaRPr lang="en-GB" dirty="0"/>
          </a:p>
          <a:p>
            <a:endParaRPr lang="en-GB" dirty="0"/>
          </a:p>
          <a:p>
            <a:endParaRPr lang="en-GB" dirty="0"/>
          </a:p>
        </p:txBody>
      </p:sp>
      <p:sp>
        <p:nvSpPr>
          <p:cNvPr id="13" name="Title 1">
            <a:extLst>
              <a:ext uri="{FF2B5EF4-FFF2-40B4-BE49-F238E27FC236}">
                <a16:creationId xmlns:a16="http://schemas.microsoft.com/office/drawing/2014/main" id="{75CCA5E2-0726-4146-D037-2480914CBACC}"/>
              </a:ext>
            </a:extLst>
          </p:cNvPr>
          <p:cNvSpPr txBox="1">
            <a:spLocks/>
          </p:cNvSpPr>
          <p:nvPr/>
        </p:nvSpPr>
        <p:spPr>
          <a:xfrm>
            <a:off x="-3909947" y="353658"/>
            <a:ext cx="10515600" cy="464118"/>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GB" sz="3600" b="1" dirty="0">
                <a:latin typeface="+mn-lt"/>
                <a:ea typeface="Calibri" panose="020F0502020204030204" pitchFamily="34" charset="0"/>
                <a:cs typeface="Calibri" panose="020F0502020204030204" pitchFamily="34" charset="0"/>
              </a:rPr>
              <a:t>Outcomes  </a:t>
            </a:r>
          </a:p>
        </p:txBody>
      </p:sp>
      <p:sp>
        <p:nvSpPr>
          <p:cNvPr id="2" name="TextBox 1">
            <a:extLst>
              <a:ext uri="{FF2B5EF4-FFF2-40B4-BE49-F238E27FC236}">
                <a16:creationId xmlns:a16="http://schemas.microsoft.com/office/drawing/2014/main" id="{A9263C0A-AE80-C20D-39C5-A475FBE66289}"/>
              </a:ext>
            </a:extLst>
          </p:cNvPr>
          <p:cNvSpPr txBox="1"/>
          <p:nvPr/>
        </p:nvSpPr>
        <p:spPr>
          <a:xfrm>
            <a:off x="451762" y="4215961"/>
            <a:ext cx="5785753" cy="2031325"/>
          </a:xfrm>
          <a:prstGeom prst="rect">
            <a:avLst/>
          </a:prstGeom>
          <a:solidFill>
            <a:schemeClr val="tx2">
              <a:lumMod val="75000"/>
              <a:lumOff val="25000"/>
            </a:schemeClr>
          </a:solidFill>
        </p:spPr>
        <p:txBody>
          <a:bodyPr wrap="square" rtlCol="0">
            <a:spAutoFit/>
          </a:bodyPr>
          <a:lstStyle/>
          <a:p>
            <a:r>
              <a:rPr lang="en-GB" dirty="0">
                <a:solidFill>
                  <a:schemeClr val="bg1">
                    <a:lumMod val="95000"/>
                  </a:schemeClr>
                </a:solidFill>
              </a:rPr>
              <a:t>“We have been able to tap into a market of quality, well trained candidates and save significant amounts of money which we can now re-invest into business development and improvement.” </a:t>
            </a:r>
          </a:p>
          <a:p>
            <a:endParaRPr lang="en-GB" dirty="0">
              <a:solidFill>
                <a:schemeClr val="bg1">
                  <a:lumMod val="95000"/>
                </a:schemeClr>
              </a:solidFill>
            </a:endParaRPr>
          </a:p>
          <a:p>
            <a:endParaRPr lang="en-GB" dirty="0">
              <a:solidFill>
                <a:schemeClr val="bg1">
                  <a:lumMod val="95000"/>
                </a:schemeClr>
              </a:solidFill>
            </a:endParaRPr>
          </a:p>
          <a:p>
            <a:r>
              <a:rPr lang="en-GB" dirty="0">
                <a:solidFill>
                  <a:schemeClr val="bg1">
                    <a:lumMod val="95000"/>
                  </a:schemeClr>
                </a:solidFill>
              </a:rPr>
              <a:t>Daniel – Care Support Scotland, April 25 </a:t>
            </a:r>
          </a:p>
        </p:txBody>
      </p:sp>
      <p:sp>
        <p:nvSpPr>
          <p:cNvPr id="4" name="TextBox 3">
            <a:extLst>
              <a:ext uri="{FF2B5EF4-FFF2-40B4-BE49-F238E27FC236}">
                <a16:creationId xmlns:a16="http://schemas.microsoft.com/office/drawing/2014/main" id="{BA9CD0FF-BF73-25DC-32C2-6C9EA6FEF549}"/>
              </a:ext>
            </a:extLst>
          </p:cNvPr>
          <p:cNvSpPr txBox="1"/>
          <p:nvPr/>
        </p:nvSpPr>
        <p:spPr>
          <a:xfrm>
            <a:off x="6411686" y="4196018"/>
            <a:ext cx="5154381" cy="2031325"/>
          </a:xfrm>
          <a:prstGeom prst="rect">
            <a:avLst/>
          </a:prstGeom>
          <a:solidFill>
            <a:schemeClr val="tx2">
              <a:lumMod val="75000"/>
              <a:lumOff val="25000"/>
            </a:schemeClr>
          </a:solidFill>
        </p:spPr>
        <p:txBody>
          <a:bodyPr wrap="square" rtlCol="0">
            <a:spAutoFit/>
          </a:bodyPr>
          <a:lstStyle/>
          <a:p>
            <a:r>
              <a:rPr lang="en-GB" i="1" dirty="0">
                <a:solidFill>
                  <a:schemeClr val="bg1">
                    <a:lumMod val="95000"/>
                  </a:schemeClr>
                </a:solidFill>
              </a:rPr>
              <a:t>“ </a:t>
            </a:r>
            <a:r>
              <a:rPr lang="en-GB" i="1" dirty="0" err="1">
                <a:solidFill>
                  <a:schemeClr val="bg1">
                    <a:lumMod val="95000"/>
                  </a:schemeClr>
                </a:solidFill>
              </a:rPr>
              <a:t>JobFit</a:t>
            </a:r>
            <a:r>
              <a:rPr lang="en-GB" i="1" dirty="0">
                <a:solidFill>
                  <a:schemeClr val="bg1">
                    <a:lumMod val="95000"/>
                  </a:schemeClr>
                </a:solidFill>
              </a:rPr>
              <a:t> have worked closely with us during recruitment (inviting us in to speak with all candidates about careers and giving us an opportunity to interview individuals) …We work collaboratively together and regularly take on feedback from each other.” </a:t>
            </a:r>
            <a:r>
              <a:rPr lang="en-GB" dirty="0">
                <a:solidFill>
                  <a:schemeClr val="bg1">
                    <a:lumMod val="95000"/>
                  </a:schemeClr>
                </a:solidFill>
              </a:rPr>
              <a:t>Elizabeth, Manager, Daddy Daycare Edinburgh, April 26</a:t>
            </a:r>
          </a:p>
        </p:txBody>
      </p:sp>
    </p:spTree>
    <p:extLst>
      <p:ext uri="{BB962C8B-B14F-4D97-AF65-F5344CB8AC3E}">
        <p14:creationId xmlns:p14="http://schemas.microsoft.com/office/powerpoint/2010/main" val="173953215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2438401" y="2463800"/>
            <a:ext cx="3130107" cy="725583"/>
          </a:xfrm>
          <a:prstGeom prst="rect">
            <a:avLst/>
          </a:prstGeom>
        </p:spPr>
        <p:txBody>
          <a:bodyPr lIns="0" tIns="0" rIns="0" bIns="0" rtlCol="0" anchor="t">
            <a:spAutoFit/>
          </a:bodyPr>
          <a:lstStyle/>
          <a:p>
            <a:pPr algn="ctr">
              <a:lnSpc>
                <a:spcPts val="6065"/>
              </a:lnSpc>
              <a:spcBef>
                <a:spcPct val="0"/>
              </a:spcBef>
            </a:pPr>
            <a:r>
              <a:rPr lang="en-US" sz="4332" b="1" dirty="0">
                <a:solidFill>
                  <a:srgbClr val="073744"/>
                </a:solidFill>
                <a:latin typeface="Roboto Bold"/>
                <a:ea typeface="Roboto Bold"/>
                <a:cs typeface="Roboto Bold"/>
                <a:sym typeface="Roboto Bold"/>
              </a:rPr>
              <a:t>Make it with</a:t>
            </a:r>
            <a:r>
              <a:rPr lang="en-US" sz="4332" dirty="0">
                <a:solidFill>
                  <a:srgbClr val="000000"/>
                </a:solidFill>
                <a:latin typeface="Roboto"/>
                <a:ea typeface="Roboto"/>
                <a:cs typeface="Roboto"/>
                <a:sym typeface="Roboto"/>
              </a:rPr>
              <a:t> </a:t>
            </a:r>
          </a:p>
        </p:txBody>
      </p:sp>
      <p:sp>
        <p:nvSpPr>
          <p:cNvPr id="3" name="Freeform 3"/>
          <p:cNvSpPr/>
          <p:nvPr/>
        </p:nvSpPr>
        <p:spPr>
          <a:xfrm>
            <a:off x="5080000" y="1722856"/>
            <a:ext cx="4334242" cy="1945899"/>
          </a:xfrm>
          <a:custGeom>
            <a:avLst/>
            <a:gdLst/>
            <a:ahLst/>
            <a:cxnLst/>
            <a:rect l="l" t="t" r="r" b="b"/>
            <a:pathLst>
              <a:path w="6501363" h="2918848">
                <a:moveTo>
                  <a:pt x="0" y="0"/>
                </a:moveTo>
                <a:lnTo>
                  <a:pt x="6501363" y="0"/>
                </a:lnTo>
                <a:lnTo>
                  <a:pt x="6501363" y="2918848"/>
                </a:lnTo>
                <a:lnTo>
                  <a:pt x="0" y="2918848"/>
                </a:lnTo>
                <a:lnTo>
                  <a:pt x="0" y="0"/>
                </a:lnTo>
                <a:close/>
              </a:path>
            </a:pathLst>
          </a:custGeom>
          <a:blipFill>
            <a:blip r:embed="rId2"/>
            <a:stretch>
              <a:fillRect/>
            </a:stretch>
          </a:blipFill>
        </p:spPr>
        <p:txBody>
          <a:bodyPr/>
          <a:lstStyle/>
          <a:p>
            <a:endParaRPr lang="en-GB" sz="1200"/>
          </a:p>
        </p:txBody>
      </p:sp>
      <p:sp>
        <p:nvSpPr>
          <p:cNvPr id="4" name="TextBox 3">
            <a:extLst>
              <a:ext uri="{FF2B5EF4-FFF2-40B4-BE49-F238E27FC236}">
                <a16:creationId xmlns:a16="http://schemas.microsoft.com/office/drawing/2014/main" id="{DEE936D9-F2B9-445E-A1A3-F43633D84F4D}"/>
              </a:ext>
            </a:extLst>
          </p:cNvPr>
          <p:cNvSpPr txBox="1"/>
          <p:nvPr/>
        </p:nvSpPr>
        <p:spPr>
          <a:xfrm>
            <a:off x="1650668" y="3762074"/>
            <a:ext cx="8534400" cy="1200329"/>
          </a:xfrm>
          <a:prstGeom prst="rect">
            <a:avLst/>
          </a:prstGeom>
          <a:noFill/>
        </p:spPr>
        <p:txBody>
          <a:bodyPr wrap="square" rtlCol="0">
            <a:spAutoFit/>
          </a:bodyPr>
          <a:lstStyle/>
          <a:p>
            <a:pPr algn="ctr"/>
            <a:r>
              <a:rPr lang="en-GB" sz="2400" dirty="0">
                <a:latin typeface="Roboto" panose="02000000000000000000" pitchFamily="2" charset="0"/>
                <a:ea typeface="Roboto" panose="02000000000000000000" pitchFamily="2" charset="0"/>
                <a:cs typeface="Roboto" panose="02000000000000000000" pitchFamily="2" charset="0"/>
              </a:rPr>
              <a:t>E: trainingacademy@capitalcitypartnership.org</a:t>
            </a:r>
          </a:p>
          <a:p>
            <a:pPr algn="ctr"/>
            <a:endParaRPr lang="en-GB" sz="2400" dirty="0">
              <a:latin typeface="Roboto" panose="02000000000000000000" pitchFamily="2" charset="0"/>
              <a:ea typeface="Roboto" panose="02000000000000000000" pitchFamily="2" charset="0"/>
              <a:cs typeface="Roboto" panose="02000000000000000000" pitchFamily="2" charset="0"/>
            </a:endParaRPr>
          </a:p>
          <a:p>
            <a:pPr algn="ctr"/>
            <a:r>
              <a:rPr lang="en-GB" sz="2400" dirty="0">
                <a:latin typeface="Roboto" panose="02000000000000000000" pitchFamily="2" charset="0"/>
                <a:ea typeface="Roboto" panose="02000000000000000000" pitchFamily="2" charset="0"/>
                <a:cs typeface="Roboto" panose="02000000000000000000" pitchFamily="2" charset="0"/>
                <a:hlinkClick r:id="rId3"/>
              </a:rPr>
              <a:t>https://jobfit.careers/</a:t>
            </a:r>
            <a:r>
              <a:rPr lang="en-GB" sz="2400" dirty="0">
                <a:latin typeface="Roboto" panose="02000000000000000000" pitchFamily="2" charset="0"/>
                <a:ea typeface="Roboto" panose="02000000000000000000" pitchFamily="2" charset="0"/>
                <a:cs typeface="Roboto" panose="02000000000000000000" pitchFamily="2" charset="0"/>
              </a:rPr>
              <a:t> </a:t>
            </a:r>
          </a:p>
        </p:txBody>
      </p:sp>
      <p:sp>
        <p:nvSpPr>
          <p:cNvPr id="5" name="Rectangle 1">
            <a:extLst>
              <a:ext uri="{FF2B5EF4-FFF2-40B4-BE49-F238E27FC236}">
                <a16:creationId xmlns:a16="http://schemas.microsoft.com/office/drawing/2014/main" id="{4E890580-030C-3AD6-438D-0AEC287E50FD}"/>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19A2DE24279DB049A2FB99948BECA714" ma:contentTypeVersion="13" ma:contentTypeDescription="Create a new document." ma:contentTypeScope="" ma:versionID="8ea20833e8a595dace3111d19ab409e0">
  <xsd:schema xmlns:xsd="http://www.w3.org/2001/XMLSchema" xmlns:xs="http://www.w3.org/2001/XMLSchema" xmlns:p="http://schemas.microsoft.com/office/2006/metadata/properties" xmlns:ns2="cdba232f-027e-4c62-b1cc-d7819f2133b3" xmlns:ns3="03a98e3a-ccfe-40a4-b081-0afb87be6c7b" targetNamespace="http://schemas.microsoft.com/office/2006/metadata/properties" ma:root="true" ma:fieldsID="d4fa153c53ba0deca456ae58d1b50f28" ns2:_="" ns3:_="">
    <xsd:import namespace="cdba232f-027e-4c62-b1cc-d7819f2133b3"/>
    <xsd:import namespace="03a98e3a-ccfe-40a4-b081-0afb87be6c7b"/>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lcf76f155ced4ddcb4097134ff3c332f" minOccurs="0"/>
                <xsd:element ref="ns3:TaxCatchAll" minOccurs="0"/>
                <xsd:element ref="ns2:MediaServiceGenerationTime" minOccurs="0"/>
                <xsd:element ref="ns2:MediaServiceEventHashCode" minOccurs="0"/>
                <xsd:element ref="ns2:MediaLengthInSeconds" minOccurs="0"/>
                <xsd:element ref="ns2:MediaServiceOCR" minOccurs="0"/>
                <xsd:element ref="ns2:MediaServiceBillingMetadata"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dba232f-027e-4c62-b1cc-d7819f2133b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24ff8254-ef6c-43f6-8b3e-eb4a269eee09" ma:termSetId="09814cd3-568e-fe90-9814-8d621ff8fb84" ma:anchorId="fba54fb3-c3e1-fe81-a776-ca4b69148c4d" ma:open="true" ma:isKeyword="false">
      <xsd:complexType>
        <xsd:sequence>
          <xsd:element ref="pc:Terms" minOccurs="0" maxOccurs="1"/>
        </xsd:sequence>
      </xsd:complex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LengthInSeconds" ma:index="17" nillable="true" ma:displayName="MediaLengthInSeconds" ma:hidden="true" ma:internalName="MediaLengthInSeconds" ma:readOnly="true">
      <xsd:simpleType>
        <xsd:restriction base="dms:Unknown"/>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BillingMetadata" ma:index="19" nillable="true" ma:displayName="MediaServiceBillingMetadata" ma:hidden="true" ma:internalName="MediaServiceBillingMetadata" ma:readOnly="true">
      <xsd:simpleType>
        <xsd:restriction base="dms:Note"/>
      </xsd:simpleType>
    </xsd:element>
    <xsd:element name="MediaServiceLocation" ma:index="20" nillable="true" ma:displayName="Location" ma:descrip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03a98e3a-ccfe-40a4-b081-0afb87be6c7b"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500757b5-9dd5-4201-83a2-2fea6868dc82}" ma:internalName="TaxCatchAll" ma:showField="CatchAllData" ma:web="03a98e3a-ccfe-40a4-b081-0afb87be6c7b">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cdba232f-027e-4c62-b1cc-d7819f2133b3">
      <Terms xmlns="http://schemas.microsoft.com/office/infopath/2007/PartnerControls"/>
    </lcf76f155ced4ddcb4097134ff3c332f>
    <TaxCatchAll xmlns="03a98e3a-ccfe-40a4-b081-0afb87be6c7b" xsi:nil="true"/>
  </documentManagement>
</p:properties>
</file>

<file path=customXml/itemProps1.xml><?xml version="1.0" encoding="utf-8"?>
<ds:datastoreItem xmlns:ds="http://schemas.openxmlformats.org/officeDocument/2006/customXml" ds:itemID="{7F8E39C1-1BCB-470B-B7A0-1139C43DFD4B}"/>
</file>

<file path=customXml/itemProps2.xml><?xml version="1.0" encoding="utf-8"?>
<ds:datastoreItem xmlns:ds="http://schemas.openxmlformats.org/officeDocument/2006/customXml" ds:itemID="{6AAAB88A-F94E-4DC6-9A9B-93000BCF2192}"/>
</file>

<file path=customXml/itemProps3.xml><?xml version="1.0" encoding="utf-8"?>
<ds:datastoreItem xmlns:ds="http://schemas.openxmlformats.org/officeDocument/2006/customXml" ds:itemID="{73DFE17A-CE20-4CED-BFE3-CECC26273B08}"/>
</file>

<file path=docProps/app.xml><?xml version="1.0" encoding="utf-8"?>
<Properties xmlns="http://schemas.openxmlformats.org/officeDocument/2006/extended-properties" xmlns:vt="http://schemas.openxmlformats.org/officeDocument/2006/docPropsVTypes">
  <TotalTime>1623</TotalTime>
  <Words>498</Words>
  <Application>Microsoft Office PowerPoint</Application>
  <PresentationFormat>Widescreen</PresentationFormat>
  <Paragraphs>101</Paragraphs>
  <Slides>7</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7</vt:i4>
      </vt:variant>
    </vt:vector>
  </HeadingPairs>
  <TitlesOfParts>
    <vt:vector size="14" baseType="lpstr">
      <vt:lpstr>Aptos</vt:lpstr>
      <vt:lpstr>Aptos Display</vt:lpstr>
      <vt:lpstr>Arial</vt:lpstr>
      <vt:lpstr>Calibri</vt:lpstr>
      <vt:lpstr>Roboto</vt:lpstr>
      <vt:lpstr>Roboto Bold</vt:lpstr>
      <vt:lpstr>Office Theme</vt:lpstr>
      <vt:lpstr>PowerPoint Presentation</vt:lpstr>
      <vt:lpstr>PowerPoint Presentation</vt:lpstr>
      <vt:lpstr>PowerPoint Presentation</vt:lpstr>
      <vt:lpstr>JobFit Framework</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Stephanie Lang</dc:creator>
  <cp:lastModifiedBy>Gosia Lysakowska</cp:lastModifiedBy>
  <cp:revision>4</cp:revision>
  <dcterms:created xsi:type="dcterms:W3CDTF">2026-03-19T14:43:31Z</dcterms:created>
  <dcterms:modified xsi:type="dcterms:W3CDTF">2026-08-26T10:01:32Z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0x01010019A2DE24279DB049A2FB99948BECA714</vt:lpwstr>
  </property>
</Properties>
</file>