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58" r:id="rId4"/>
    <p:sldId id="259" r:id="rId5"/>
    <p:sldId id="269" r:id="rId6"/>
    <p:sldId id="267" r:id="rId7"/>
    <p:sldId id="256" r:id="rId8"/>
    <p:sldId id="264" r:id="rId9"/>
    <p:sldId id="261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9D062-842B-4520-BBC2-86F989EEF396}" v="37" dt="2026-02-25T12:43:58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Lang" userId="fbad7f12-4faa-4888-8d1c-b94cab18d21e" providerId="ADAL" clId="{BA77F0EB-7114-444F-AD4C-1EB286213D2B}"/>
    <pc:docChg chg="undo custSel addSld delSld modSld sldOrd">
      <pc:chgData name="Stephanie Lang" userId="fbad7f12-4faa-4888-8d1c-b94cab18d21e" providerId="ADAL" clId="{BA77F0EB-7114-444F-AD4C-1EB286213D2B}" dt="2026-02-25T16:06:10.217" v="3948" actId="20577"/>
      <pc:docMkLst>
        <pc:docMk/>
      </pc:docMkLst>
      <pc:sldChg chg="addSp delSp modSp mod">
        <pc:chgData name="Stephanie Lang" userId="fbad7f12-4faa-4888-8d1c-b94cab18d21e" providerId="ADAL" clId="{BA77F0EB-7114-444F-AD4C-1EB286213D2B}" dt="2026-02-20T15:02:11.025" v="1278" actId="207"/>
        <pc:sldMkLst>
          <pc:docMk/>
          <pc:sldMk cId="516583116" sldId="256"/>
        </pc:sldMkLst>
        <pc:spChg chg="mod">
          <ac:chgData name="Stephanie Lang" userId="fbad7f12-4faa-4888-8d1c-b94cab18d21e" providerId="ADAL" clId="{BA77F0EB-7114-444F-AD4C-1EB286213D2B}" dt="2026-02-20T15:02:11.025" v="1278" actId="207"/>
          <ac:spMkLst>
            <pc:docMk/>
            <pc:sldMk cId="516583116" sldId="256"/>
            <ac:spMk id="6" creationId="{6B5F5AED-E047-8710-0259-23C3EE714765}"/>
          </ac:spMkLst>
        </pc:spChg>
        <pc:spChg chg="add mod">
          <ac:chgData name="Stephanie Lang" userId="fbad7f12-4faa-4888-8d1c-b94cab18d21e" providerId="ADAL" clId="{BA77F0EB-7114-444F-AD4C-1EB286213D2B}" dt="2026-02-20T15:00:46.103" v="1266" actId="404"/>
          <ac:spMkLst>
            <pc:docMk/>
            <pc:sldMk cId="516583116" sldId="256"/>
            <ac:spMk id="13" creationId="{9AF276D0-6145-543A-D1E0-08495455988D}"/>
          </ac:spMkLst>
        </pc:spChg>
      </pc:sldChg>
      <pc:sldChg chg="addSp modSp mod">
        <pc:chgData name="Stephanie Lang" userId="fbad7f12-4faa-4888-8d1c-b94cab18d21e" providerId="ADAL" clId="{BA77F0EB-7114-444F-AD4C-1EB286213D2B}" dt="2026-02-25T11:53:41.053" v="2753" actId="1076"/>
        <pc:sldMkLst>
          <pc:docMk/>
          <pc:sldMk cId="3083394765" sldId="257"/>
        </pc:sldMkLst>
        <pc:spChg chg="add mod">
          <ac:chgData name="Stephanie Lang" userId="fbad7f12-4faa-4888-8d1c-b94cab18d21e" providerId="ADAL" clId="{BA77F0EB-7114-444F-AD4C-1EB286213D2B}" dt="2026-02-25T11:53:41.053" v="2753" actId="1076"/>
          <ac:spMkLst>
            <pc:docMk/>
            <pc:sldMk cId="3083394765" sldId="257"/>
            <ac:spMk id="6" creationId="{D8E958B4-9E2E-E7B6-CB27-72ED035ADB2F}"/>
          </ac:spMkLst>
        </pc:spChg>
        <pc:picChg chg="mod">
          <ac:chgData name="Stephanie Lang" userId="fbad7f12-4faa-4888-8d1c-b94cab18d21e" providerId="ADAL" clId="{BA77F0EB-7114-444F-AD4C-1EB286213D2B}" dt="2026-02-20T14:57:57.844" v="1157" actId="1076"/>
          <ac:picMkLst>
            <pc:docMk/>
            <pc:sldMk cId="3083394765" sldId="257"/>
            <ac:picMk id="4" creationId="{04C8E577-766E-B475-BB1C-027139FF5772}"/>
          </ac:picMkLst>
        </pc:picChg>
        <pc:cxnChg chg="add mod">
          <ac:chgData name="Stephanie Lang" userId="fbad7f12-4faa-4888-8d1c-b94cab18d21e" providerId="ADAL" clId="{BA77F0EB-7114-444F-AD4C-1EB286213D2B}" dt="2026-02-20T14:59:45.297" v="1257" actId="14100"/>
          <ac:cxnSpMkLst>
            <pc:docMk/>
            <pc:sldMk cId="3083394765" sldId="257"/>
            <ac:cxnSpMk id="7" creationId="{0622E9A7-4AE7-D767-3761-D6EB40448936}"/>
          </ac:cxnSpMkLst>
        </pc:cxnChg>
      </pc:sldChg>
      <pc:sldChg chg="addSp delSp modSp mod ord">
        <pc:chgData name="Stephanie Lang" userId="fbad7f12-4faa-4888-8d1c-b94cab18d21e" providerId="ADAL" clId="{BA77F0EB-7114-444F-AD4C-1EB286213D2B}" dt="2026-02-25T16:04:23.263" v="3907" actId="20577"/>
        <pc:sldMkLst>
          <pc:docMk/>
          <pc:sldMk cId="3831874652" sldId="258"/>
        </pc:sldMkLst>
        <pc:spChg chg="mod">
          <ac:chgData name="Stephanie Lang" userId="fbad7f12-4faa-4888-8d1c-b94cab18d21e" providerId="ADAL" clId="{BA77F0EB-7114-444F-AD4C-1EB286213D2B}" dt="2026-02-20T14:48:19.518" v="783" actId="1076"/>
          <ac:spMkLst>
            <pc:docMk/>
            <pc:sldMk cId="3831874652" sldId="258"/>
            <ac:spMk id="4" creationId="{9DD43B72-8690-BB11-F762-F871CC88A501}"/>
          </ac:spMkLst>
        </pc:spChg>
        <pc:spChg chg="mod">
          <ac:chgData name="Stephanie Lang" userId="fbad7f12-4faa-4888-8d1c-b94cab18d21e" providerId="ADAL" clId="{BA77F0EB-7114-444F-AD4C-1EB286213D2B}" dt="2026-02-25T16:04:23.263" v="3907" actId="20577"/>
          <ac:spMkLst>
            <pc:docMk/>
            <pc:sldMk cId="3831874652" sldId="258"/>
            <ac:spMk id="8" creationId="{EB1B63E7-3522-17FE-9C38-EC14E7124E08}"/>
          </ac:spMkLst>
        </pc:spChg>
        <pc:picChg chg="mod">
          <ac:chgData name="Stephanie Lang" userId="fbad7f12-4faa-4888-8d1c-b94cab18d21e" providerId="ADAL" clId="{BA77F0EB-7114-444F-AD4C-1EB286213D2B}" dt="2026-02-20T15:12:24.366" v="1758" actId="1582"/>
          <ac:picMkLst>
            <pc:docMk/>
            <pc:sldMk cId="3831874652" sldId="258"/>
            <ac:picMk id="5" creationId="{7EFDDB95-585A-663F-4658-BDB5596CD6E2}"/>
          </ac:picMkLst>
        </pc:picChg>
        <pc:picChg chg="add del mod">
          <ac:chgData name="Stephanie Lang" userId="fbad7f12-4faa-4888-8d1c-b94cab18d21e" providerId="ADAL" clId="{BA77F0EB-7114-444F-AD4C-1EB286213D2B}" dt="2026-02-25T10:08:45.700" v="2100" actId="478"/>
          <ac:picMkLst>
            <pc:docMk/>
            <pc:sldMk cId="3831874652" sldId="258"/>
            <ac:picMk id="6" creationId="{FEDD07A7-9C2D-AB3E-9D9C-0C864A7A7681}"/>
          </ac:picMkLst>
        </pc:picChg>
        <pc:picChg chg="add mod">
          <ac:chgData name="Stephanie Lang" userId="fbad7f12-4faa-4888-8d1c-b94cab18d21e" providerId="ADAL" clId="{BA77F0EB-7114-444F-AD4C-1EB286213D2B}" dt="2026-02-25T11:52:39.847" v="2741" actId="14100"/>
          <ac:picMkLst>
            <pc:docMk/>
            <pc:sldMk cId="3831874652" sldId="258"/>
            <ac:picMk id="10" creationId="{FA8F081C-E337-7961-88C0-9968A66893E0}"/>
          </ac:picMkLst>
        </pc:picChg>
        <pc:cxnChg chg="add mod">
          <ac:chgData name="Stephanie Lang" userId="fbad7f12-4faa-4888-8d1c-b94cab18d21e" providerId="ADAL" clId="{BA77F0EB-7114-444F-AD4C-1EB286213D2B}" dt="2026-02-20T14:48:35.925" v="787" actId="14100"/>
          <ac:cxnSpMkLst>
            <pc:docMk/>
            <pc:sldMk cId="3831874652" sldId="258"/>
            <ac:cxnSpMk id="9" creationId="{81EF367F-A959-5402-B3E4-89B4B2E9B81B}"/>
          </ac:cxnSpMkLst>
        </pc:cxnChg>
      </pc:sldChg>
      <pc:sldChg chg="addSp delSp modSp mod ord">
        <pc:chgData name="Stephanie Lang" userId="fbad7f12-4faa-4888-8d1c-b94cab18d21e" providerId="ADAL" clId="{BA77F0EB-7114-444F-AD4C-1EB286213D2B}" dt="2026-02-25T11:52:55.552" v="2746" actId="14100"/>
        <pc:sldMkLst>
          <pc:docMk/>
          <pc:sldMk cId="3411935159" sldId="259"/>
        </pc:sldMkLst>
        <pc:spChg chg="mod">
          <ac:chgData name="Stephanie Lang" userId="fbad7f12-4faa-4888-8d1c-b94cab18d21e" providerId="ADAL" clId="{BA77F0EB-7114-444F-AD4C-1EB286213D2B}" dt="2026-02-25T11:52:50.614" v="2744" actId="404"/>
          <ac:spMkLst>
            <pc:docMk/>
            <pc:sldMk cId="3411935159" sldId="259"/>
            <ac:spMk id="2" creationId="{7B4918C0-4D13-D560-BA89-7FB64BDD0168}"/>
          </ac:spMkLst>
        </pc:spChg>
        <pc:spChg chg="del mod">
          <ac:chgData name="Stephanie Lang" userId="fbad7f12-4faa-4888-8d1c-b94cab18d21e" providerId="ADAL" clId="{BA77F0EB-7114-444F-AD4C-1EB286213D2B}" dt="2026-02-24T15:57:40.940" v="1764" actId="478"/>
          <ac:spMkLst>
            <pc:docMk/>
            <pc:sldMk cId="3411935159" sldId="259"/>
            <ac:spMk id="8" creationId="{5C397282-F578-CB07-9B37-58FF8145EACC}"/>
          </ac:spMkLst>
        </pc:spChg>
        <pc:picChg chg="mod">
          <ac:chgData name="Stephanie Lang" userId="fbad7f12-4faa-4888-8d1c-b94cab18d21e" providerId="ADAL" clId="{BA77F0EB-7114-444F-AD4C-1EB286213D2B}" dt="2026-02-25T11:31:36.524" v="2388" actId="14100"/>
          <ac:picMkLst>
            <pc:docMk/>
            <pc:sldMk cId="3411935159" sldId="259"/>
            <ac:picMk id="5" creationId="{8EA1F79D-AF55-099E-7927-000185BC1A77}"/>
          </ac:picMkLst>
        </pc:picChg>
        <pc:picChg chg="add mod">
          <ac:chgData name="Stephanie Lang" userId="fbad7f12-4faa-4888-8d1c-b94cab18d21e" providerId="ADAL" clId="{BA77F0EB-7114-444F-AD4C-1EB286213D2B}" dt="2026-02-25T11:52:55.552" v="2746" actId="14100"/>
          <ac:picMkLst>
            <pc:docMk/>
            <pc:sldMk cId="3411935159" sldId="259"/>
            <ac:picMk id="6" creationId="{BDC812D4-8349-CB16-63B7-7C8A7C2507C6}"/>
          </ac:picMkLst>
        </pc:picChg>
        <pc:picChg chg="add del mod">
          <ac:chgData name="Stephanie Lang" userId="fbad7f12-4faa-4888-8d1c-b94cab18d21e" providerId="ADAL" clId="{BA77F0EB-7114-444F-AD4C-1EB286213D2B}" dt="2026-02-24T15:57:37.670" v="1763" actId="478"/>
          <ac:picMkLst>
            <pc:docMk/>
            <pc:sldMk cId="3411935159" sldId="259"/>
            <ac:picMk id="11" creationId="{45288993-F313-CADF-D4E4-9F65718348AB}"/>
          </ac:picMkLst>
        </pc:picChg>
        <pc:cxnChg chg="add mod">
          <ac:chgData name="Stephanie Lang" userId="fbad7f12-4faa-4888-8d1c-b94cab18d21e" providerId="ADAL" clId="{BA77F0EB-7114-444F-AD4C-1EB286213D2B}" dt="2026-02-25T11:38:02.737" v="2454" actId="14100"/>
          <ac:cxnSpMkLst>
            <pc:docMk/>
            <pc:sldMk cId="3411935159" sldId="259"/>
            <ac:cxnSpMk id="12" creationId="{CD9B9D14-35E3-1CBF-77CC-4A9DC88BF127}"/>
          </ac:cxnSpMkLst>
        </pc:cxnChg>
      </pc:sldChg>
      <pc:sldChg chg="addSp delSp modSp del mod ord">
        <pc:chgData name="Stephanie Lang" userId="fbad7f12-4faa-4888-8d1c-b94cab18d21e" providerId="ADAL" clId="{BA77F0EB-7114-444F-AD4C-1EB286213D2B}" dt="2026-02-25T16:03:54.394" v="3897" actId="2696"/>
        <pc:sldMkLst>
          <pc:docMk/>
          <pc:sldMk cId="3225159870" sldId="260"/>
        </pc:sldMkLst>
        <pc:spChg chg="add del mod">
          <ac:chgData name="Stephanie Lang" userId="fbad7f12-4faa-4888-8d1c-b94cab18d21e" providerId="ADAL" clId="{BA77F0EB-7114-444F-AD4C-1EB286213D2B}" dt="2026-02-25T12:32:57.209" v="2994" actId="478"/>
          <ac:spMkLst>
            <pc:docMk/>
            <pc:sldMk cId="3225159870" sldId="260"/>
            <ac:spMk id="2" creationId="{C8394C5B-46AC-380B-F2FD-E312889EB6E7}"/>
          </ac:spMkLst>
        </pc:spChg>
        <pc:spChg chg="add del mod">
          <ac:chgData name="Stephanie Lang" userId="fbad7f12-4faa-4888-8d1c-b94cab18d21e" providerId="ADAL" clId="{BA77F0EB-7114-444F-AD4C-1EB286213D2B}" dt="2026-02-25T12:38:34.125" v="3668" actId="5793"/>
          <ac:spMkLst>
            <pc:docMk/>
            <pc:sldMk cId="3225159870" sldId="260"/>
            <ac:spMk id="3" creationId="{4D0FEA94-276D-6534-FC4F-C62511B8DC19}"/>
          </ac:spMkLst>
        </pc:spChg>
        <pc:spChg chg="add mod">
          <ac:chgData name="Stephanie Lang" userId="fbad7f12-4faa-4888-8d1c-b94cab18d21e" providerId="ADAL" clId="{BA77F0EB-7114-444F-AD4C-1EB286213D2B}" dt="2026-02-25T12:33:06.685" v="2997"/>
          <ac:spMkLst>
            <pc:docMk/>
            <pc:sldMk cId="3225159870" sldId="260"/>
            <ac:spMk id="4" creationId="{EB5FD484-9260-1581-DAA0-79FAEA66EA85}"/>
          </ac:spMkLst>
        </pc:spChg>
        <pc:spChg chg="add mod">
          <ac:chgData name="Stephanie Lang" userId="fbad7f12-4faa-4888-8d1c-b94cab18d21e" providerId="ADAL" clId="{BA77F0EB-7114-444F-AD4C-1EB286213D2B}" dt="2026-02-25T12:34:04.589" v="3006" actId="20577"/>
          <ac:spMkLst>
            <pc:docMk/>
            <pc:sldMk cId="3225159870" sldId="260"/>
            <ac:spMk id="5" creationId="{944FED40-2BCD-EB89-B382-798B4DF97173}"/>
          </ac:spMkLst>
        </pc:spChg>
        <pc:spChg chg="add mod">
          <ac:chgData name="Stephanie Lang" userId="fbad7f12-4faa-4888-8d1c-b94cab18d21e" providerId="ADAL" clId="{BA77F0EB-7114-444F-AD4C-1EB286213D2B}" dt="2026-02-25T12:33:06.878" v="2998"/>
          <ac:spMkLst>
            <pc:docMk/>
            <pc:sldMk cId="3225159870" sldId="260"/>
            <ac:spMk id="7" creationId="{BD633787-6D22-2777-0EE4-2A2C4F8EC6AA}"/>
          </ac:spMkLst>
        </pc:spChg>
        <pc:spChg chg="add mod">
          <ac:chgData name="Stephanie Lang" userId="fbad7f12-4faa-4888-8d1c-b94cab18d21e" providerId="ADAL" clId="{BA77F0EB-7114-444F-AD4C-1EB286213D2B}" dt="2026-02-25T12:43:30.330" v="3688" actId="113"/>
          <ac:spMkLst>
            <pc:docMk/>
            <pc:sldMk cId="3225159870" sldId="260"/>
            <ac:spMk id="8" creationId="{A4866AC7-43E7-708A-64B5-3669896ECDC5}"/>
          </ac:spMkLst>
        </pc:spChg>
        <pc:spChg chg="add mod">
          <ac:chgData name="Stephanie Lang" userId="fbad7f12-4faa-4888-8d1c-b94cab18d21e" providerId="ADAL" clId="{BA77F0EB-7114-444F-AD4C-1EB286213D2B}" dt="2026-02-25T12:43:23.803" v="3687" actId="403"/>
          <ac:spMkLst>
            <pc:docMk/>
            <pc:sldMk cId="3225159870" sldId="260"/>
            <ac:spMk id="10" creationId="{F782A921-7A40-CFC5-51C4-F017FC2A92F7}"/>
          </ac:spMkLst>
        </pc:spChg>
        <pc:spChg chg="add mod">
          <ac:chgData name="Stephanie Lang" userId="fbad7f12-4faa-4888-8d1c-b94cab18d21e" providerId="ADAL" clId="{BA77F0EB-7114-444F-AD4C-1EB286213D2B}" dt="2026-02-25T12:45:00.044" v="3854" actId="20577"/>
          <ac:spMkLst>
            <pc:docMk/>
            <pc:sldMk cId="3225159870" sldId="260"/>
            <ac:spMk id="12" creationId="{BFC001DA-3C49-22D1-4BA5-E6557C080E79}"/>
          </ac:spMkLst>
        </pc:spChg>
        <pc:picChg chg="add mod">
          <ac:chgData name="Stephanie Lang" userId="fbad7f12-4faa-4888-8d1c-b94cab18d21e" providerId="ADAL" clId="{BA77F0EB-7114-444F-AD4C-1EB286213D2B}" dt="2026-02-25T12:38:41.838" v="3670" actId="1076"/>
          <ac:picMkLst>
            <pc:docMk/>
            <pc:sldMk cId="3225159870" sldId="260"/>
            <ac:picMk id="9" creationId="{AC943939-CA4F-82C9-83D1-E00202FDA0C2}"/>
          </ac:picMkLst>
        </pc:picChg>
        <pc:picChg chg="add mod">
          <ac:chgData name="Stephanie Lang" userId="fbad7f12-4faa-4888-8d1c-b94cab18d21e" providerId="ADAL" clId="{BA77F0EB-7114-444F-AD4C-1EB286213D2B}" dt="2026-02-25T12:38:30.051" v="3665" actId="1076"/>
          <ac:picMkLst>
            <pc:docMk/>
            <pc:sldMk cId="3225159870" sldId="260"/>
            <ac:picMk id="11" creationId="{E3D168F4-B30E-D5CD-74F0-9F9E06B3C838}"/>
          </ac:picMkLst>
        </pc:picChg>
        <pc:picChg chg="add mod">
          <ac:chgData name="Stephanie Lang" userId="fbad7f12-4faa-4888-8d1c-b94cab18d21e" providerId="ADAL" clId="{BA77F0EB-7114-444F-AD4C-1EB286213D2B}" dt="2026-02-25T12:33:30.203" v="3001" actId="1076"/>
          <ac:picMkLst>
            <pc:docMk/>
            <pc:sldMk cId="3225159870" sldId="260"/>
            <ac:picMk id="13" creationId="{01F995BB-4D65-6972-C925-7800DD453451}"/>
          </ac:picMkLst>
        </pc:picChg>
        <pc:picChg chg="add mod">
          <ac:chgData name="Stephanie Lang" userId="fbad7f12-4faa-4888-8d1c-b94cab18d21e" providerId="ADAL" clId="{BA77F0EB-7114-444F-AD4C-1EB286213D2B}" dt="2026-02-25T12:38:48.081" v="3671" actId="1076"/>
          <ac:picMkLst>
            <pc:docMk/>
            <pc:sldMk cId="3225159870" sldId="260"/>
            <ac:picMk id="14" creationId="{9E9274BD-466D-6D05-D0A5-659CE794E7F7}"/>
          </ac:picMkLst>
        </pc:picChg>
      </pc:sldChg>
      <pc:sldChg chg="modSp mod">
        <pc:chgData name="Stephanie Lang" userId="fbad7f12-4faa-4888-8d1c-b94cab18d21e" providerId="ADAL" clId="{BA77F0EB-7114-444F-AD4C-1EB286213D2B}" dt="2026-02-20T15:01:41.863" v="1276" actId="404"/>
        <pc:sldMkLst>
          <pc:docMk/>
          <pc:sldMk cId="1235886778" sldId="261"/>
        </pc:sldMkLst>
        <pc:spChg chg="mod">
          <ac:chgData name="Stephanie Lang" userId="fbad7f12-4faa-4888-8d1c-b94cab18d21e" providerId="ADAL" clId="{BA77F0EB-7114-444F-AD4C-1EB286213D2B}" dt="2026-02-20T15:01:35.916" v="1275" actId="1076"/>
          <ac:spMkLst>
            <pc:docMk/>
            <pc:sldMk cId="1235886778" sldId="261"/>
            <ac:spMk id="2" creationId="{4881A1B0-77E2-6961-3DA4-E5CDE8705E24}"/>
          </ac:spMkLst>
        </pc:spChg>
        <pc:spChg chg="mod">
          <ac:chgData name="Stephanie Lang" userId="fbad7f12-4faa-4888-8d1c-b94cab18d21e" providerId="ADAL" clId="{BA77F0EB-7114-444F-AD4C-1EB286213D2B}" dt="2026-02-20T15:01:41.863" v="1276" actId="404"/>
          <ac:spMkLst>
            <pc:docMk/>
            <pc:sldMk cId="1235886778" sldId="261"/>
            <ac:spMk id="3" creationId="{8688C11E-8916-224B-37EC-2921AF6DE2A3}"/>
          </ac:spMkLst>
        </pc:spChg>
        <pc:spChg chg="mod">
          <ac:chgData name="Stephanie Lang" userId="fbad7f12-4faa-4888-8d1c-b94cab18d21e" providerId="ADAL" clId="{BA77F0EB-7114-444F-AD4C-1EB286213D2B}" dt="2026-02-20T15:01:25.428" v="1272" actId="1076"/>
          <ac:spMkLst>
            <pc:docMk/>
            <pc:sldMk cId="1235886778" sldId="261"/>
            <ac:spMk id="5" creationId="{CE3556F4-CBEA-EED8-98F7-6FE52516A9E3}"/>
          </ac:spMkLst>
        </pc:spChg>
      </pc:sldChg>
      <pc:sldChg chg="addSp modSp mod">
        <pc:chgData name="Stephanie Lang" userId="fbad7f12-4faa-4888-8d1c-b94cab18d21e" providerId="ADAL" clId="{BA77F0EB-7114-444F-AD4C-1EB286213D2B}" dt="2026-02-25T16:06:10.217" v="3948" actId="20577"/>
        <pc:sldMkLst>
          <pc:docMk/>
          <pc:sldMk cId="2537042046" sldId="262"/>
        </pc:sldMkLst>
        <pc:spChg chg="mod">
          <ac:chgData name="Stephanie Lang" userId="fbad7f12-4faa-4888-8d1c-b94cab18d21e" providerId="ADAL" clId="{BA77F0EB-7114-444F-AD4C-1EB286213D2B}" dt="2026-02-25T11:52:02.360" v="2730" actId="1076"/>
          <ac:spMkLst>
            <pc:docMk/>
            <pc:sldMk cId="2537042046" sldId="262"/>
            <ac:spMk id="2" creationId="{8FBB0151-AE89-9B0F-812E-935BC2D6E92A}"/>
          </ac:spMkLst>
        </pc:spChg>
        <pc:spChg chg="mod">
          <ac:chgData name="Stephanie Lang" userId="fbad7f12-4faa-4888-8d1c-b94cab18d21e" providerId="ADAL" clId="{BA77F0EB-7114-444F-AD4C-1EB286213D2B}" dt="2026-02-25T11:51:52.934" v="2728" actId="14100"/>
          <ac:spMkLst>
            <pc:docMk/>
            <pc:sldMk cId="2537042046" sldId="262"/>
            <ac:spMk id="3" creationId="{622C58F5-4A6F-71D5-5004-8ADFCEDA56AC}"/>
          </ac:spMkLst>
        </pc:spChg>
        <pc:spChg chg="mod">
          <ac:chgData name="Stephanie Lang" userId="fbad7f12-4faa-4888-8d1c-b94cab18d21e" providerId="ADAL" clId="{BA77F0EB-7114-444F-AD4C-1EB286213D2B}" dt="2026-02-25T12:29:46.272" v="2950" actId="5793"/>
          <ac:spMkLst>
            <pc:docMk/>
            <pc:sldMk cId="2537042046" sldId="262"/>
            <ac:spMk id="4" creationId="{E50FF861-3998-D7B9-DD23-52C7ACFA56E3}"/>
          </ac:spMkLst>
        </pc:spChg>
        <pc:spChg chg="mod">
          <ac:chgData name="Stephanie Lang" userId="fbad7f12-4faa-4888-8d1c-b94cab18d21e" providerId="ADAL" clId="{BA77F0EB-7114-444F-AD4C-1EB286213D2B}" dt="2026-02-25T14:39:33.455" v="3892" actId="5793"/>
          <ac:spMkLst>
            <pc:docMk/>
            <pc:sldMk cId="2537042046" sldId="262"/>
            <ac:spMk id="5" creationId="{BD3DFCE6-9CF8-CFE8-B072-A46855570D57}"/>
          </ac:spMkLst>
        </pc:spChg>
        <pc:spChg chg="mod">
          <ac:chgData name="Stephanie Lang" userId="fbad7f12-4faa-4888-8d1c-b94cab18d21e" providerId="ADAL" clId="{BA77F0EB-7114-444F-AD4C-1EB286213D2B}" dt="2026-02-25T16:06:10.217" v="3948" actId="20577"/>
          <ac:spMkLst>
            <pc:docMk/>
            <pc:sldMk cId="2537042046" sldId="262"/>
            <ac:spMk id="14" creationId="{D06A8CD8-5D2B-2951-1DA2-74314F711ABB}"/>
          </ac:spMkLst>
        </pc:spChg>
        <pc:picChg chg="mod">
          <ac:chgData name="Stephanie Lang" userId="fbad7f12-4faa-4888-8d1c-b94cab18d21e" providerId="ADAL" clId="{BA77F0EB-7114-444F-AD4C-1EB286213D2B}" dt="2026-02-25T11:52:21.656" v="2735" actId="1076"/>
          <ac:picMkLst>
            <pc:docMk/>
            <pc:sldMk cId="2537042046" sldId="262"/>
            <ac:picMk id="7" creationId="{51538212-0DE5-C4AD-BE80-D571A6D261FD}"/>
          </ac:picMkLst>
        </pc:picChg>
        <pc:picChg chg="mod">
          <ac:chgData name="Stephanie Lang" userId="fbad7f12-4faa-4888-8d1c-b94cab18d21e" providerId="ADAL" clId="{BA77F0EB-7114-444F-AD4C-1EB286213D2B}" dt="2026-02-25T11:52:17.665" v="2734" actId="1076"/>
          <ac:picMkLst>
            <pc:docMk/>
            <pc:sldMk cId="2537042046" sldId="262"/>
            <ac:picMk id="8" creationId="{62D953F9-3BC1-EC64-A297-7E1A59268963}"/>
          </ac:picMkLst>
        </pc:picChg>
        <pc:picChg chg="mod">
          <ac:chgData name="Stephanie Lang" userId="fbad7f12-4faa-4888-8d1c-b94cab18d21e" providerId="ADAL" clId="{BA77F0EB-7114-444F-AD4C-1EB286213D2B}" dt="2026-02-25T11:51:59.322" v="2729" actId="1076"/>
          <ac:picMkLst>
            <pc:docMk/>
            <pc:sldMk cId="2537042046" sldId="262"/>
            <ac:picMk id="11" creationId="{B023CFB8-5278-DE4C-090E-F9C1AEB922A5}"/>
          </ac:picMkLst>
        </pc:picChg>
        <pc:picChg chg="mod">
          <ac:chgData name="Stephanie Lang" userId="fbad7f12-4faa-4888-8d1c-b94cab18d21e" providerId="ADAL" clId="{BA77F0EB-7114-444F-AD4C-1EB286213D2B}" dt="2026-02-25T11:52:15.609" v="2733" actId="14100"/>
          <ac:picMkLst>
            <pc:docMk/>
            <pc:sldMk cId="2537042046" sldId="262"/>
            <ac:picMk id="12" creationId="{CA7FB4E4-5FB5-26E4-6E22-CBD244AAAE9D}"/>
          </ac:picMkLst>
        </pc:picChg>
        <pc:picChg chg="mod">
          <ac:chgData name="Stephanie Lang" userId="fbad7f12-4faa-4888-8d1c-b94cab18d21e" providerId="ADAL" clId="{BA77F0EB-7114-444F-AD4C-1EB286213D2B}" dt="2026-02-19T12:18:02.999" v="19" actId="1076"/>
          <ac:picMkLst>
            <pc:docMk/>
            <pc:sldMk cId="2537042046" sldId="262"/>
            <ac:picMk id="13" creationId="{37AB09A4-FECF-1ACF-7C9C-FEE596BA7AB0}"/>
          </ac:picMkLst>
        </pc:picChg>
        <pc:cxnChg chg="add mod">
          <ac:chgData name="Stephanie Lang" userId="fbad7f12-4faa-4888-8d1c-b94cab18d21e" providerId="ADAL" clId="{BA77F0EB-7114-444F-AD4C-1EB286213D2B}" dt="2026-02-25T11:40:30.517" v="2476" actId="14100"/>
          <ac:cxnSpMkLst>
            <pc:docMk/>
            <pc:sldMk cId="2537042046" sldId="262"/>
            <ac:cxnSpMk id="15" creationId="{9D523BA1-2495-7049-560B-7EE443956D69}"/>
          </ac:cxnSpMkLst>
        </pc:cxnChg>
      </pc:sldChg>
      <pc:sldChg chg="del ord">
        <pc:chgData name="Stephanie Lang" userId="fbad7f12-4faa-4888-8d1c-b94cab18d21e" providerId="ADAL" clId="{BA77F0EB-7114-444F-AD4C-1EB286213D2B}" dt="2026-02-25T10:12:32.839" v="2313" actId="47"/>
        <pc:sldMkLst>
          <pc:docMk/>
          <pc:sldMk cId="2365245850" sldId="263"/>
        </pc:sldMkLst>
      </pc:sldChg>
      <pc:sldChg chg="delSp modSp mod">
        <pc:chgData name="Stephanie Lang" userId="fbad7f12-4faa-4888-8d1c-b94cab18d21e" providerId="ADAL" clId="{BA77F0EB-7114-444F-AD4C-1EB286213D2B}" dt="2026-02-20T15:01:20.633" v="1271" actId="478"/>
        <pc:sldMkLst>
          <pc:docMk/>
          <pc:sldMk cId="324468442" sldId="264"/>
        </pc:sldMkLst>
        <pc:spChg chg="mod">
          <ac:chgData name="Stephanie Lang" userId="fbad7f12-4faa-4888-8d1c-b94cab18d21e" providerId="ADAL" clId="{BA77F0EB-7114-444F-AD4C-1EB286213D2B}" dt="2026-02-20T15:01:12.796" v="1269" actId="255"/>
          <ac:spMkLst>
            <pc:docMk/>
            <pc:sldMk cId="324468442" sldId="264"/>
            <ac:spMk id="2" creationId="{C01A4E1E-944D-C703-4644-F8356DDD9EB5}"/>
          </ac:spMkLst>
        </pc:spChg>
        <pc:spChg chg="mod">
          <ac:chgData name="Stephanie Lang" userId="fbad7f12-4faa-4888-8d1c-b94cab18d21e" providerId="ADAL" clId="{BA77F0EB-7114-444F-AD4C-1EB286213D2B}" dt="2026-02-20T15:01:18.460" v="1270" actId="1076"/>
          <ac:spMkLst>
            <pc:docMk/>
            <pc:sldMk cId="324468442" sldId="264"/>
            <ac:spMk id="5" creationId="{4B1F0A59-B3D4-D442-D9A8-FF0373049578}"/>
          </ac:spMkLst>
        </pc:spChg>
      </pc:sldChg>
      <pc:sldChg chg="del">
        <pc:chgData name="Stephanie Lang" userId="fbad7f12-4faa-4888-8d1c-b94cab18d21e" providerId="ADAL" clId="{BA77F0EB-7114-444F-AD4C-1EB286213D2B}" dt="2026-02-24T15:58:26.618" v="1767" actId="47"/>
        <pc:sldMkLst>
          <pc:docMk/>
          <pc:sldMk cId="0" sldId="265"/>
        </pc:sldMkLst>
      </pc:sldChg>
      <pc:sldChg chg="modSp mod">
        <pc:chgData name="Stephanie Lang" userId="fbad7f12-4faa-4888-8d1c-b94cab18d21e" providerId="ADAL" clId="{BA77F0EB-7114-444F-AD4C-1EB286213D2B}" dt="2026-02-20T15:02:47.887" v="1285" actId="1076"/>
        <pc:sldMkLst>
          <pc:docMk/>
          <pc:sldMk cId="0" sldId="266"/>
        </pc:sldMkLst>
        <pc:spChg chg="mod">
          <ac:chgData name="Stephanie Lang" userId="fbad7f12-4faa-4888-8d1c-b94cab18d21e" providerId="ADAL" clId="{BA77F0EB-7114-444F-AD4C-1EB286213D2B}" dt="2026-02-20T15:02:47.887" v="1285" actId="1076"/>
          <ac:spMkLst>
            <pc:docMk/>
            <pc:sldMk cId="0" sldId="266"/>
            <ac:spMk id="4" creationId="{DEE936D9-F2B9-445E-A1A3-F43633D84F4D}"/>
          </ac:spMkLst>
        </pc:spChg>
      </pc:sldChg>
      <pc:sldChg chg="addSp delSp modSp add mod">
        <pc:chgData name="Stephanie Lang" userId="fbad7f12-4faa-4888-8d1c-b94cab18d21e" providerId="ADAL" clId="{BA77F0EB-7114-444F-AD4C-1EB286213D2B}" dt="2026-02-24T15:59:23.675" v="1773" actId="20577"/>
        <pc:sldMkLst>
          <pc:docMk/>
          <pc:sldMk cId="4074667701" sldId="267"/>
        </pc:sldMkLst>
        <pc:spChg chg="mod">
          <ac:chgData name="Stephanie Lang" userId="fbad7f12-4faa-4888-8d1c-b94cab18d21e" providerId="ADAL" clId="{BA77F0EB-7114-444F-AD4C-1EB286213D2B}" dt="2026-02-24T15:59:23.675" v="1773" actId="20577"/>
          <ac:spMkLst>
            <pc:docMk/>
            <pc:sldMk cId="4074667701" sldId="267"/>
            <ac:spMk id="2" creationId="{2121C1D0-EDCD-D1FE-E4A3-79AC1D9F47CA}"/>
          </ac:spMkLst>
        </pc:spChg>
        <pc:spChg chg="mod">
          <ac:chgData name="Stephanie Lang" userId="fbad7f12-4faa-4888-8d1c-b94cab18d21e" providerId="ADAL" clId="{BA77F0EB-7114-444F-AD4C-1EB286213D2B}" dt="2026-02-24T15:59:13.766" v="1772" actId="113"/>
          <ac:spMkLst>
            <pc:docMk/>
            <pc:sldMk cId="4074667701" sldId="267"/>
            <ac:spMk id="3" creationId="{BE8934E3-3086-F54B-F2BF-2DFAC9301EEB}"/>
          </ac:spMkLst>
        </pc:spChg>
        <pc:spChg chg="mod">
          <ac:chgData name="Stephanie Lang" userId="fbad7f12-4faa-4888-8d1c-b94cab18d21e" providerId="ADAL" clId="{BA77F0EB-7114-444F-AD4C-1EB286213D2B}" dt="2026-02-24T15:58:57.334" v="1768" actId="1076"/>
          <ac:spMkLst>
            <pc:docMk/>
            <pc:sldMk cId="4074667701" sldId="267"/>
            <ac:spMk id="4" creationId="{FA63EFC1-B313-5C5A-9A9D-7F6162ECCBE3}"/>
          </ac:spMkLst>
        </pc:spChg>
        <pc:picChg chg="add mod">
          <ac:chgData name="Stephanie Lang" userId="fbad7f12-4faa-4888-8d1c-b94cab18d21e" providerId="ADAL" clId="{BA77F0EB-7114-444F-AD4C-1EB286213D2B}" dt="2026-02-24T15:59:05.686" v="1771" actId="1076"/>
          <ac:picMkLst>
            <pc:docMk/>
            <pc:sldMk cId="4074667701" sldId="267"/>
            <ac:picMk id="6" creationId="{285BB379-DD34-6EF2-2853-42560F1926FD}"/>
          </ac:picMkLst>
        </pc:picChg>
      </pc:sldChg>
      <pc:sldChg chg="addSp delSp modSp add mod">
        <pc:chgData name="Stephanie Lang" userId="fbad7f12-4faa-4888-8d1c-b94cab18d21e" providerId="ADAL" clId="{BA77F0EB-7114-444F-AD4C-1EB286213D2B}" dt="2026-02-25T11:55:31.175" v="2941" actId="20577"/>
        <pc:sldMkLst>
          <pc:docMk/>
          <pc:sldMk cId="1768700209" sldId="268"/>
        </pc:sldMkLst>
        <pc:spChg chg="add mod">
          <ac:chgData name="Stephanie Lang" userId="fbad7f12-4faa-4888-8d1c-b94cab18d21e" providerId="ADAL" clId="{BA77F0EB-7114-444F-AD4C-1EB286213D2B}" dt="2026-02-25T11:55:31.175" v="2941" actId="20577"/>
          <ac:spMkLst>
            <pc:docMk/>
            <pc:sldMk cId="1768700209" sldId="268"/>
            <ac:spMk id="2" creationId="{88BFA256-F266-BF19-64F1-798B1036CDF1}"/>
          </ac:spMkLst>
        </pc:spChg>
        <pc:picChg chg="mod">
          <ac:chgData name="Stephanie Lang" userId="fbad7f12-4faa-4888-8d1c-b94cab18d21e" providerId="ADAL" clId="{BA77F0EB-7114-444F-AD4C-1EB286213D2B}" dt="2026-02-25T10:12:29.622" v="2312" actId="1076"/>
          <ac:picMkLst>
            <pc:docMk/>
            <pc:sldMk cId="1768700209" sldId="268"/>
            <ac:picMk id="4" creationId="{28F2BA3B-7F02-54EB-A22C-5A26CCDCC30B}"/>
          </ac:picMkLst>
        </pc:picChg>
        <pc:cxnChg chg="add del mod">
          <ac:chgData name="Stephanie Lang" userId="fbad7f12-4faa-4888-8d1c-b94cab18d21e" providerId="ADAL" clId="{BA77F0EB-7114-444F-AD4C-1EB286213D2B}" dt="2026-02-25T10:11:24.435" v="2302" actId="478"/>
          <ac:cxnSpMkLst>
            <pc:docMk/>
            <pc:sldMk cId="1768700209" sldId="268"/>
            <ac:cxnSpMk id="3" creationId="{24EAB453-0A58-4147-8E14-15FE7F8CBC49}"/>
          </ac:cxnSpMkLst>
        </pc:cxnChg>
        <pc:cxnChg chg="add mod">
          <ac:chgData name="Stephanie Lang" userId="fbad7f12-4faa-4888-8d1c-b94cab18d21e" providerId="ADAL" clId="{BA77F0EB-7114-444F-AD4C-1EB286213D2B}" dt="2026-02-25T10:12:50.620" v="2317" actId="14100"/>
          <ac:cxnSpMkLst>
            <pc:docMk/>
            <pc:sldMk cId="1768700209" sldId="268"/>
            <ac:cxnSpMk id="5" creationId="{2731D7BD-97AC-B19F-6FB8-032600878AC9}"/>
          </ac:cxnSpMkLst>
        </pc:cxnChg>
      </pc:sldChg>
      <pc:sldChg chg="addSp delSp modSp add mod">
        <pc:chgData name="Stephanie Lang" userId="fbad7f12-4faa-4888-8d1c-b94cab18d21e" providerId="ADAL" clId="{BA77F0EB-7114-444F-AD4C-1EB286213D2B}" dt="2026-02-25T14:48:27.174" v="3896" actId="1076"/>
        <pc:sldMkLst>
          <pc:docMk/>
          <pc:sldMk cId="454714543" sldId="269"/>
        </pc:sldMkLst>
        <pc:spChg chg="add mod">
          <ac:chgData name="Stephanie Lang" userId="fbad7f12-4faa-4888-8d1c-b94cab18d21e" providerId="ADAL" clId="{BA77F0EB-7114-444F-AD4C-1EB286213D2B}" dt="2026-02-25T14:48:25" v="3895" actId="1076"/>
          <ac:spMkLst>
            <pc:docMk/>
            <pc:sldMk cId="454714543" sldId="269"/>
            <ac:spMk id="2" creationId="{B2F3D15F-A5C6-3A0F-DC1C-A681FD7DE389}"/>
          </ac:spMkLst>
        </pc:spChg>
        <pc:spChg chg="del mod">
          <ac:chgData name="Stephanie Lang" userId="fbad7f12-4faa-4888-8d1c-b94cab18d21e" providerId="ADAL" clId="{BA77F0EB-7114-444F-AD4C-1EB286213D2B}" dt="2026-02-25T11:39:08.025" v="2464" actId="478"/>
          <ac:spMkLst>
            <pc:docMk/>
            <pc:sldMk cId="454714543" sldId="269"/>
            <ac:spMk id="5" creationId="{8064E198-FEEA-1F1D-0FF3-5E43842AD977}"/>
          </ac:spMkLst>
        </pc:spChg>
        <pc:picChg chg="del">
          <ac:chgData name="Stephanie Lang" userId="fbad7f12-4faa-4888-8d1c-b94cab18d21e" providerId="ADAL" clId="{BA77F0EB-7114-444F-AD4C-1EB286213D2B}" dt="2026-02-25T11:39:03.044" v="2460" actId="478"/>
          <ac:picMkLst>
            <pc:docMk/>
            <pc:sldMk cId="454714543" sldId="269"/>
            <ac:picMk id="9" creationId="{B68460EB-4C37-C7ED-8CB1-5F9D4091CE7B}"/>
          </ac:picMkLst>
        </pc:picChg>
        <pc:picChg chg="del">
          <ac:chgData name="Stephanie Lang" userId="fbad7f12-4faa-4888-8d1c-b94cab18d21e" providerId="ADAL" clId="{BA77F0EB-7114-444F-AD4C-1EB286213D2B}" dt="2026-02-25T11:39:03.567" v="2461" actId="478"/>
          <ac:picMkLst>
            <pc:docMk/>
            <pc:sldMk cId="454714543" sldId="269"/>
            <ac:picMk id="11" creationId="{44FAFC00-04BF-4042-2F4D-9BD25D695BE7}"/>
          </ac:picMkLst>
        </pc:picChg>
        <pc:picChg chg="del">
          <ac:chgData name="Stephanie Lang" userId="fbad7f12-4faa-4888-8d1c-b94cab18d21e" providerId="ADAL" clId="{BA77F0EB-7114-444F-AD4C-1EB286213D2B}" dt="2026-02-25T11:39:04.243" v="2462" actId="478"/>
          <ac:picMkLst>
            <pc:docMk/>
            <pc:sldMk cId="454714543" sldId="269"/>
            <ac:picMk id="13" creationId="{690D7741-4382-A260-9CD9-49B493B8E05A}"/>
          </ac:picMkLst>
        </pc:picChg>
        <pc:picChg chg="del">
          <ac:chgData name="Stephanie Lang" userId="fbad7f12-4faa-4888-8d1c-b94cab18d21e" providerId="ADAL" clId="{BA77F0EB-7114-444F-AD4C-1EB286213D2B}" dt="2026-02-25T11:39:28.503" v="2472" actId="478"/>
          <ac:picMkLst>
            <pc:docMk/>
            <pc:sldMk cId="454714543" sldId="269"/>
            <ac:picMk id="14" creationId="{B7E73D07-9F73-0D0A-D405-DD2520C444B8}"/>
          </ac:picMkLst>
        </pc:picChg>
        <pc:cxnChg chg="mod">
          <ac:chgData name="Stephanie Lang" userId="fbad7f12-4faa-4888-8d1c-b94cab18d21e" providerId="ADAL" clId="{BA77F0EB-7114-444F-AD4C-1EB286213D2B}" dt="2026-02-25T14:48:27.174" v="3896" actId="1076"/>
          <ac:cxnSpMkLst>
            <pc:docMk/>
            <pc:sldMk cId="454714543" sldId="269"/>
            <ac:cxnSpMk id="6" creationId="{F7E8B6ED-B102-C57B-54C8-43805B1AA999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F7259-908C-4F93-B376-2C0827BFFC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669F52-BBA2-40FE-882C-DD4A936FD04D}">
      <dgm:prSet/>
      <dgm:spPr/>
      <dgm:t>
        <a:bodyPr/>
        <a:lstStyle/>
        <a:p>
          <a:r>
            <a:rPr lang="en-GB" dirty="0"/>
            <a:t>Hospitality</a:t>
          </a:r>
          <a:endParaRPr lang="en-US" dirty="0"/>
        </a:p>
      </dgm:t>
    </dgm:pt>
    <dgm:pt modelId="{BE524E71-27EF-4440-8FA6-2ACB8490FF7D}" type="parTrans" cxnId="{9A2D88C9-DD26-48BB-82DE-274A61DFF3E4}">
      <dgm:prSet/>
      <dgm:spPr/>
      <dgm:t>
        <a:bodyPr/>
        <a:lstStyle/>
        <a:p>
          <a:endParaRPr lang="en-US"/>
        </a:p>
      </dgm:t>
    </dgm:pt>
    <dgm:pt modelId="{C4BE36D5-7A74-48D9-A4AA-56D3C4E1C956}" type="sibTrans" cxnId="{9A2D88C9-DD26-48BB-82DE-274A61DFF3E4}">
      <dgm:prSet/>
      <dgm:spPr/>
      <dgm:t>
        <a:bodyPr/>
        <a:lstStyle/>
        <a:p>
          <a:endParaRPr lang="en-US"/>
        </a:p>
      </dgm:t>
    </dgm:pt>
    <dgm:pt modelId="{D7D1B179-2AFC-4D67-BEDF-C47DA3C4BB36}">
      <dgm:prSet/>
      <dgm:spPr/>
      <dgm:t>
        <a:bodyPr/>
        <a:lstStyle/>
        <a:p>
          <a:r>
            <a:rPr lang="en-GB"/>
            <a:t>Health and Social Care</a:t>
          </a:r>
          <a:endParaRPr lang="en-US"/>
        </a:p>
      </dgm:t>
    </dgm:pt>
    <dgm:pt modelId="{4E13DDAB-981D-48BE-935C-717FE6F74BE7}" type="parTrans" cxnId="{BC0FDB5F-7ED7-4126-9564-D30C49299247}">
      <dgm:prSet/>
      <dgm:spPr/>
      <dgm:t>
        <a:bodyPr/>
        <a:lstStyle/>
        <a:p>
          <a:endParaRPr lang="en-US"/>
        </a:p>
      </dgm:t>
    </dgm:pt>
    <dgm:pt modelId="{48EEEEE3-AF61-4B4A-97FB-8841366A96F3}" type="sibTrans" cxnId="{BC0FDB5F-7ED7-4126-9564-D30C49299247}">
      <dgm:prSet/>
      <dgm:spPr/>
      <dgm:t>
        <a:bodyPr/>
        <a:lstStyle/>
        <a:p>
          <a:endParaRPr lang="en-US"/>
        </a:p>
      </dgm:t>
    </dgm:pt>
    <dgm:pt modelId="{2F13F55D-DC0E-4712-968B-1116BE2DAA45}">
      <dgm:prSet/>
      <dgm:spPr/>
      <dgm:t>
        <a:bodyPr/>
        <a:lstStyle/>
        <a:p>
          <a:r>
            <a:rPr lang="en-GB"/>
            <a:t>Early Learning and Childcare</a:t>
          </a:r>
          <a:endParaRPr lang="en-US"/>
        </a:p>
      </dgm:t>
    </dgm:pt>
    <dgm:pt modelId="{0BDB37D0-BF23-4D94-92F0-4F68277E95BB}" type="parTrans" cxnId="{028700F2-8A6D-4F76-B2D8-49243CBFB826}">
      <dgm:prSet/>
      <dgm:spPr/>
      <dgm:t>
        <a:bodyPr/>
        <a:lstStyle/>
        <a:p>
          <a:endParaRPr lang="en-US"/>
        </a:p>
      </dgm:t>
    </dgm:pt>
    <dgm:pt modelId="{416DFB72-7902-41D7-9246-FE14509BC3A3}" type="sibTrans" cxnId="{028700F2-8A6D-4F76-B2D8-49243CBFB826}">
      <dgm:prSet/>
      <dgm:spPr/>
      <dgm:t>
        <a:bodyPr/>
        <a:lstStyle/>
        <a:p>
          <a:endParaRPr lang="en-US"/>
        </a:p>
      </dgm:t>
    </dgm:pt>
    <dgm:pt modelId="{6A0602B1-1120-4CE9-96AB-C6A194786D9B}">
      <dgm:prSet/>
      <dgm:spPr/>
      <dgm:t>
        <a:bodyPr/>
        <a:lstStyle/>
        <a:p>
          <a:r>
            <a:rPr lang="en-GB"/>
            <a:t>Manufacturing</a:t>
          </a:r>
          <a:endParaRPr lang="en-US"/>
        </a:p>
      </dgm:t>
    </dgm:pt>
    <dgm:pt modelId="{0C387CEA-449F-4619-8057-2F42ECE79777}" type="parTrans" cxnId="{AC37E350-D6CD-455D-96B5-7ACFE65ECE5A}">
      <dgm:prSet/>
      <dgm:spPr/>
      <dgm:t>
        <a:bodyPr/>
        <a:lstStyle/>
        <a:p>
          <a:endParaRPr lang="en-US"/>
        </a:p>
      </dgm:t>
    </dgm:pt>
    <dgm:pt modelId="{9A2B6CB0-0DBE-4520-906B-7CD444B035F9}" type="sibTrans" cxnId="{AC37E350-D6CD-455D-96B5-7ACFE65ECE5A}">
      <dgm:prSet/>
      <dgm:spPr/>
      <dgm:t>
        <a:bodyPr/>
        <a:lstStyle/>
        <a:p>
          <a:endParaRPr lang="en-US"/>
        </a:p>
      </dgm:t>
    </dgm:pt>
    <dgm:pt modelId="{E74CEB50-E5A3-4724-8653-FE4AF9329B45}">
      <dgm:prSet/>
      <dgm:spPr/>
      <dgm:t>
        <a:bodyPr/>
        <a:lstStyle/>
        <a:p>
          <a:r>
            <a:rPr lang="en-GB"/>
            <a:t>Construction</a:t>
          </a:r>
          <a:endParaRPr lang="en-US"/>
        </a:p>
      </dgm:t>
    </dgm:pt>
    <dgm:pt modelId="{FF391239-47D6-40B5-B69E-86DC6D36894D}" type="parTrans" cxnId="{31851306-9885-437F-AC44-3B7C45467FCA}">
      <dgm:prSet/>
      <dgm:spPr/>
      <dgm:t>
        <a:bodyPr/>
        <a:lstStyle/>
        <a:p>
          <a:endParaRPr lang="en-US"/>
        </a:p>
      </dgm:t>
    </dgm:pt>
    <dgm:pt modelId="{6A7CE90B-009E-4D4E-A079-6B2EA9E9E301}" type="sibTrans" cxnId="{31851306-9885-437F-AC44-3B7C45467FCA}">
      <dgm:prSet/>
      <dgm:spPr/>
      <dgm:t>
        <a:bodyPr/>
        <a:lstStyle/>
        <a:p>
          <a:endParaRPr lang="en-US"/>
        </a:p>
      </dgm:t>
    </dgm:pt>
    <dgm:pt modelId="{7BAAC150-6015-4E8B-9753-1D3CDECF508C}">
      <dgm:prSet/>
      <dgm:spPr/>
      <dgm:t>
        <a:bodyPr/>
        <a:lstStyle/>
        <a:p>
          <a:r>
            <a:rPr lang="en-GB"/>
            <a:t>Creative Industries</a:t>
          </a:r>
          <a:endParaRPr lang="en-US"/>
        </a:p>
      </dgm:t>
    </dgm:pt>
    <dgm:pt modelId="{1794BC52-9F69-4007-969E-6451C74E5A9B}" type="parTrans" cxnId="{D2E50042-C304-46D6-A196-7E42A276E4F9}">
      <dgm:prSet/>
      <dgm:spPr/>
      <dgm:t>
        <a:bodyPr/>
        <a:lstStyle/>
        <a:p>
          <a:endParaRPr lang="en-US"/>
        </a:p>
      </dgm:t>
    </dgm:pt>
    <dgm:pt modelId="{1ABA5CA4-CB72-4AA0-BEEE-8C7288B396E5}" type="sibTrans" cxnId="{D2E50042-C304-46D6-A196-7E42A276E4F9}">
      <dgm:prSet/>
      <dgm:spPr/>
      <dgm:t>
        <a:bodyPr/>
        <a:lstStyle/>
        <a:p>
          <a:endParaRPr lang="en-US"/>
        </a:p>
      </dgm:t>
    </dgm:pt>
    <dgm:pt modelId="{0CECD618-B1DD-44DD-A118-B2D6C8AA0437}">
      <dgm:prSet/>
      <dgm:spPr/>
      <dgm:t>
        <a:bodyPr/>
        <a:lstStyle/>
        <a:p>
          <a:r>
            <a:rPr lang="en-GB"/>
            <a:t>Finance</a:t>
          </a:r>
          <a:endParaRPr lang="en-US"/>
        </a:p>
      </dgm:t>
    </dgm:pt>
    <dgm:pt modelId="{F893B0F3-33FD-4CE3-97B0-EA906E28FA72}" type="parTrans" cxnId="{51099F13-E7FE-4661-BDE4-4E3236DC9F43}">
      <dgm:prSet/>
      <dgm:spPr/>
      <dgm:t>
        <a:bodyPr/>
        <a:lstStyle/>
        <a:p>
          <a:endParaRPr lang="en-US"/>
        </a:p>
      </dgm:t>
    </dgm:pt>
    <dgm:pt modelId="{48A86DFD-E0AA-4764-B118-92E980C499B6}" type="sibTrans" cxnId="{51099F13-E7FE-4661-BDE4-4E3236DC9F43}">
      <dgm:prSet/>
      <dgm:spPr/>
      <dgm:t>
        <a:bodyPr/>
        <a:lstStyle/>
        <a:p>
          <a:endParaRPr lang="en-US"/>
        </a:p>
      </dgm:t>
    </dgm:pt>
    <dgm:pt modelId="{22B2F5C8-7BBE-4BDC-B860-D996B5B3279D}">
      <dgm:prSet/>
      <dgm:spPr/>
      <dgm:t>
        <a:bodyPr/>
        <a:lstStyle/>
        <a:p>
          <a:r>
            <a:rPr lang="en-GB"/>
            <a:t>Retail</a:t>
          </a:r>
          <a:endParaRPr lang="en-US"/>
        </a:p>
      </dgm:t>
    </dgm:pt>
    <dgm:pt modelId="{2641921A-BA1A-41DA-A6E3-547EE7D0A095}" type="parTrans" cxnId="{B0AE02F9-2D35-460F-8F2E-F85556931DBF}">
      <dgm:prSet/>
      <dgm:spPr/>
      <dgm:t>
        <a:bodyPr/>
        <a:lstStyle/>
        <a:p>
          <a:endParaRPr lang="en-US"/>
        </a:p>
      </dgm:t>
    </dgm:pt>
    <dgm:pt modelId="{5AE470A0-C2A6-4141-A34E-0F1338053B7F}" type="sibTrans" cxnId="{B0AE02F9-2D35-460F-8F2E-F85556931DBF}">
      <dgm:prSet/>
      <dgm:spPr/>
      <dgm:t>
        <a:bodyPr/>
        <a:lstStyle/>
        <a:p>
          <a:endParaRPr lang="en-US"/>
        </a:p>
      </dgm:t>
    </dgm:pt>
    <dgm:pt modelId="{47C0D36F-BB7D-40ED-B606-4A355F701654}">
      <dgm:prSet/>
      <dgm:spPr/>
      <dgm:t>
        <a:bodyPr/>
        <a:lstStyle/>
        <a:p>
          <a:r>
            <a:rPr lang="en-GB"/>
            <a:t>Miscellaneous </a:t>
          </a:r>
          <a:endParaRPr lang="en-US"/>
        </a:p>
      </dgm:t>
    </dgm:pt>
    <dgm:pt modelId="{0E00DCDD-D87E-4D5A-91E5-49E36BD24E9D}" type="parTrans" cxnId="{AE1A6B41-B26C-4724-9209-C738FD312363}">
      <dgm:prSet/>
      <dgm:spPr/>
      <dgm:t>
        <a:bodyPr/>
        <a:lstStyle/>
        <a:p>
          <a:endParaRPr lang="en-US"/>
        </a:p>
      </dgm:t>
    </dgm:pt>
    <dgm:pt modelId="{F1BCF717-D37E-4084-A0CC-4111DCF1BC24}" type="sibTrans" cxnId="{AE1A6B41-B26C-4724-9209-C738FD312363}">
      <dgm:prSet/>
      <dgm:spPr/>
      <dgm:t>
        <a:bodyPr/>
        <a:lstStyle/>
        <a:p>
          <a:endParaRPr lang="en-US"/>
        </a:p>
      </dgm:t>
    </dgm:pt>
    <dgm:pt modelId="{2F38A9F5-C138-413D-8147-18CEA3109A2B}" type="pres">
      <dgm:prSet presAssocID="{CE4F7259-908C-4F93-B376-2C0827BFFC73}" presName="linear" presStyleCnt="0">
        <dgm:presLayoutVars>
          <dgm:animLvl val="lvl"/>
          <dgm:resizeHandles val="exact"/>
        </dgm:presLayoutVars>
      </dgm:prSet>
      <dgm:spPr/>
    </dgm:pt>
    <dgm:pt modelId="{F73B4E43-B7B4-458E-969B-21779E167750}" type="pres">
      <dgm:prSet presAssocID="{25669F52-BBA2-40FE-882C-DD4A936FD04D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C1F0F424-A837-4CBE-822C-0822775DE914}" type="pres">
      <dgm:prSet presAssocID="{C4BE36D5-7A74-48D9-A4AA-56D3C4E1C956}" presName="spacer" presStyleCnt="0"/>
      <dgm:spPr/>
    </dgm:pt>
    <dgm:pt modelId="{5B29426B-0151-4533-81C1-830558E1C760}" type="pres">
      <dgm:prSet presAssocID="{D7D1B179-2AFC-4D67-BEDF-C47DA3C4BB36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B9CE8FE-DA5C-4D23-82B8-4AF423904483}" type="pres">
      <dgm:prSet presAssocID="{48EEEEE3-AF61-4B4A-97FB-8841366A96F3}" presName="spacer" presStyleCnt="0"/>
      <dgm:spPr/>
    </dgm:pt>
    <dgm:pt modelId="{DB7AF467-FBEE-4CFD-9CFA-FF251993717D}" type="pres">
      <dgm:prSet presAssocID="{2F13F55D-DC0E-4712-968B-1116BE2DAA45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5A9F69F6-D1D6-42D3-BBBB-CFE4B070E203}" type="pres">
      <dgm:prSet presAssocID="{416DFB72-7902-41D7-9246-FE14509BC3A3}" presName="spacer" presStyleCnt="0"/>
      <dgm:spPr/>
    </dgm:pt>
    <dgm:pt modelId="{4565A4BD-F007-492F-9924-E0EDA5907C08}" type="pres">
      <dgm:prSet presAssocID="{6A0602B1-1120-4CE9-96AB-C6A194786D9B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7647ADEE-F128-43E2-9372-351ED1667EE5}" type="pres">
      <dgm:prSet presAssocID="{9A2B6CB0-0DBE-4520-906B-7CD444B035F9}" presName="spacer" presStyleCnt="0"/>
      <dgm:spPr/>
    </dgm:pt>
    <dgm:pt modelId="{F7FC253E-42EE-4DDF-BDEE-806D2F55A515}" type="pres">
      <dgm:prSet presAssocID="{E74CEB50-E5A3-4724-8653-FE4AF9329B4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FF0072A0-DD1F-46E5-99A5-FFD5F91B8626}" type="pres">
      <dgm:prSet presAssocID="{6A7CE90B-009E-4D4E-A079-6B2EA9E9E301}" presName="spacer" presStyleCnt="0"/>
      <dgm:spPr/>
    </dgm:pt>
    <dgm:pt modelId="{BDC4E044-E926-4C8F-953E-D3C4EAE2022E}" type="pres">
      <dgm:prSet presAssocID="{7BAAC150-6015-4E8B-9753-1D3CDECF508C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BF4CEB1C-40AB-48EE-9A8A-D60D6597351C}" type="pres">
      <dgm:prSet presAssocID="{1ABA5CA4-CB72-4AA0-BEEE-8C7288B396E5}" presName="spacer" presStyleCnt="0"/>
      <dgm:spPr/>
    </dgm:pt>
    <dgm:pt modelId="{BAB19E18-6B2A-42FD-BEAC-8DAFC0F91BF6}" type="pres">
      <dgm:prSet presAssocID="{0CECD618-B1DD-44DD-A118-B2D6C8AA0437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473CED1-8F53-4E82-AF04-44F7ADA44455}" type="pres">
      <dgm:prSet presAssocID="{48A86DFD-E0AA-4764-B118-92E980C499B6}" presName="spacer" presStyleCnt="0"/>
      <dgm:spPr/>
    </dgm:pt>
    <dgm:pt modelId="{A999121C-A22D-4FDE-ADDB-ABB8C504050B}" type="pres">
      <dgm:prSet presAssocID="{22B2F5C8-7BBE-4BDC-B860-D996B5B3279D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81BD232F-F660-4865-907D-BA95BA61EFB3}" type="pres">
      <dgm:prSet presAssocID="{5AE470A0-C2A6-4141-A34E-0F1338053B7F}" presName="spacer" presStyleCnt="0"/>
      <dgm:spPr/>
    </dgm:pt>
    <dgm:pt modelId="{779FECD0-3D93-4A07-BB94-CE9176149B38}" type="pres">
      <dgm:prSet presAssocID="{47C0D36F-BB7D-40ED-B606-4A355F701654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31851306-9885-437F-AC44-3B7C45467FCA}" srcId="{CE4F7259-908C-4F93-B376-2C0827BFFC73}" destId="{E74CEB50-E5A3-4724-8653-FE4AF9329B45}" srcOrd="4" destOrd="0" parTransId="{FF391239-47D6-40B5-B69E-86DC6D36894D}" sibTransId="{6A7CE90B-009E-4D4E-A079-6B2EA9E9E301}"/>
    <dgm:cxn modelId="{51099F13-E7FE-4661-BDE4-4E3236DC9F43}" srcId="{CE4F7259-908C-4F93-B376-2C0827BFFC73}" destId="{0CECD618-B1DD-44DD-A118-B2D6C8AA0437}" srcOrd="6" destOrd="0" parTransId="{F893B0F3-33FD-4CE3-97B0-EA906E28FA72}" sibTransId="{48A86DFD-E0AA-4764-B118-92E980C499B6}"/>
    <dgm:cxn modelId="{57DBB724-964D-41AD-8B27-75D52BB71893}" type="presOf" srcId="{E74CEB50-E5A3-4724-8653-FE4AF9329B45}" destId="{F7FC253E-42EE-4DDF-BDEE-806D2F55A515}" srcOrd="0" destOrd="0" presId="urn:microsoft.com/office/officeart/2005/8/layout/vList2"/>
    <dgm:cxn modelId="{BB367E5B-3784-4BDE-AEB8-6DC22B02F347}" type="presOf" srcId="{2F13F55D-DC0E-4712-968B-1116BE2DAA45}" destId="{DB7AF467-FBEE-4CFD-9CFA-FF251993717D}" srcOrd="0" destOrd="0" presId="urn:microsoft.com/office/officeart/2005/8/layout/vList2"/>
    <dgm:cxn modelId="{BC0FDB5F-7ED7-4126-9564-D30C49299247}" srcId="{CE4F7259-908C-4F93-B376-2C0827BFFC73}" destId="{D7D1B179-2AFC-4D67-BEDF-C47DA3C4BB36}" srcOrd="1" destOrd="0" parTransId="{4E13DDAB-981D-48BE-935C-717FE6F74BE7}" sibTransId="{48EEEEE3-AF61-4B4A-97FB-8841366A96F3}"/>
    <dgm:cxn modelId="{AE1A6B41-B26C-4724-9209-C738FD312363}" srcId="{CE4F7259-908C-4F93-B376-2C0827BFFC73}" destId="{47C0D36F-BB7D-40ED-B606-4A355F701654}" srcOrd="8" destOrd="0" parTransId="{0E00DCDD-D87E-4D5A-91E5-49E36BD24E9D}" sibTransId="{F1BCF717-D37E-4084-A0CC-4111DCF1BC24}"/>
    <dgm:cxn modelId="{D2E50042-C304-46D6-A196-7E42A276E4F9}" srcId="{CE4F7259-908C-4F93-B376-2C0827BFFC73}" destId="{7BAAC150-6015-4E8B-9753-1D3CDECF508C}" srcOrd="5" destOrd="0" parTransId="{1794BC52-9F69-4007-969E-6451C74E5A9B}" sibTransId="{1ABA5CA4-CB72-4AA0-BEEE-8C7288B396E5}"/>
    <dgm:cxn modelId="{51258E70-2ADB-445C-8EDF-64A9ECD8657E}" type="presOf" srcId="{25669F52-BBA2-40FE-882C-DD4A936FD04D}" destId="{F73B4E43-B7B4-458E-969B-21779E167750}" srcOrd="0" destOrd="0" presId="urn:microsoft.com/office/officeart/2005/8/layout/vList2"/>
    <dgm:cxn modelId="{AC37E350-D6CD-455D-96B5-7ACFE65ECE5A}" srcId="{CE4F7259-908C-4F93-B376-2C0827BFFC73}" destId="{6A0602B1-1120-4CE9-96AB-C6A194786D9B}" srcOrd="3" destOrd="0" parTransId="{0C387CEA-449F-4619-8057-2F42ECE79777}" sibTransId="{9A2B6CB0-0DBE-4520-906B-7CD444B035F9}"/>
    <dgm:cxn modelId="{C4278459-FD5F-4957-8E77-735363ADE03F}" type="presOf" srcId="{0CECD618-B1DD-44DD-A118-B2D6C8AA0437}" destId="{BAB19E18-6B2A-42FD-BEAC-8DAFC0F91BF6}" srcOrd="0" destOrd="0" presId="urn:microsoft.com/office/officeart/2005/8/layout/vList2"/>
    <dgm:cxn modelId="{483C447B-F41B-4C0B-974F-FA8521838BA4}" type="presOf" srcId="{CE4F7259-908C-4F93-B376-2C0827BFFC73}" destId="{2F38A9F5-C138-413D-8147-18CEA3109A2B}" srcOrd="0" destOrd="0" presId="urn:microsoft.com/office/officeart/2005/8/layout/vList2"/>
    <dgm:cxn modelId="{69D09482-957C-4A9B-873B-FC9B1412AB54}" type="presOf" srcId="{6A0602B1-1120-4CE9-96AB-C6A194786D9B}" destId="{4565A4BD-F007-492F-9924-E0EDA5907C08}" srcOrd="0" destOrd="0" presId="urn:microsoft.com/office/officeart/2005/8/layout/vList2"/>
    <dgm:cxn modelId="{BAB4B895-6334-4956-A353-8309083CACBA}" type="presOf" srcId="{D7D1B179-2AFC-4D67-BEDF-C47DA3C4BB36}" destId="{5B29426B-0151-4533-81C1-830558E1C760}" srcOrd="0" destOrd="0" presId="urn:microsoft.com/office/officeart/2005/8/layout/vList2"/>
    <dgm:cxn modelId="{71CA58AE-AFE5-4766-9AFA-3E245CBCD3B2}" type="presOf" srcId="{22B2F5C8-7BBE-4BDC-B860-D996B5B3279D}" destId="{A999121C-A22D-4FDE-ADDB-ABB8C504050B}" srcOrd="0" destOrd="0" presId="urn:microsoft.com/office/officeart/2005/8/layout/vList2"/>
    <dgm:cxn modelId="{9A2D88C9-DD26-48BB-82DE-274A61DFF3E4}" srcId="{CE4F7259-908C-4F93-B376-2C0827BFFC73}" destId="{25669F52-BBA2-40FE-882C-DD4A936FD04D}" srcOrd="0" destOrd="0" parTransId="{BE524E71-27EF-4440-8FA6-2ACB8490FF7D}" sibTransId="{C4BE36D5-7A74-48D9-A4AA-56D3C4E1C956}"/>
    <dgm:cxn modelId="{3AF4A0C9-5E25-4B63-9128-8C5B91A5C7A6}" type="presOf" srcId="{47C0D36F-BB7D-40ED-B606-4A355F701654}" destId="{779FECD0-3D93-4A07-BB94-CE9176149B38}" srcOrd="0" destOrd="0" presId="urn:microsoft.com/office/officeart/2005/8/layout/vList2"/>
    <dgm:cxn modelId="{EC4666D6-7D10-473D-B506-9A5598EA6241}" type="presOf" srcId="{7BAAC150-6015-4E8B-9753-1D3CDECF508C}" destId="{BDC4E044-E926-4C8F-953E-D3C4EAE2022E}" srcOrd="0" destOrd="0" presId="urn:microsoft.com/office/officeart/2005/8/layout/vList2"/>
    <dgm:cxn modelId="{028700F2-8A6D-4F76-B2D8-49243CBFB826}" srcId="{CE4F7259-908C-4F93-B376-2C0827BFFC73}" destId="{2F13F55D-DC0E-4712-968B-1116BE2DAA45}" srcOrd="2" destOrd="0" parTransId="{0BDB37D0-BF23-4D94-92F0-4F68277E95BB}" sibTransId="{416DFB72-7902-41D7-9246-FE14509BC3A3}"/>
    <dgm:cxn modelId="{B0AE02F9-2D35-460F-8F2E-F85556931DBF}" srcId="{CE4F7259-908C-4F93-B376-2C0827BFFC73}" destId="{22B2F5C8-7BBE-4BDC-B860-D996B5B3279D}" srcOrd="7" destOrd="0" parTransId="{2641921A-BA1A-41DA-A6E3-547EE7D0A095}" sibTransId="{5AE470A0-C2A6-4141-A34E-0F1338053B7F}"/>
    <dgm:cxn modelId="{9C28BC9D-2160-4E56-B8C7-C48A33ABAA9C}" type="presParOf" srcId="{2F38A9F5-C138-413D-8147-18CEA3109A2B}" destId="{F73B4E43-B7B4-458E-969B-21779E167750}" srcOrd="0" destOrd="0" presId="urn:microsoft.com/office/officeart/2005/8/layout/vList2"/>
    <dgm:cxn modelId="{C538C15A-FD8E-47FA-AECD-BA6C7287ED2A}" type="presParOf" srcId="{2F38A9F5-C138-413D-8147-18CEA3109A2B}" destId="{C1F0F424-A837-4CBE-822C-0822775DE914}" srcOrd="1" destOrd="0" presId="urn:microsoft.com/office/officeart/2005/8/layout/vList2"/>
    <dgm:cxn modelId="{D119F4D7-51AE-4E1E-90B4-8FB7628FE4C3}" type="presParOf" srcId="{2F38A9F5-C138-413D-8147-18CEA3109A2B}" destId="{5B29426B-0151-4533-81C1-830558E1C760}" srcOrd="2" destOrd="0" presId="urn:microsoft.com/office/officeart/2005/8/layout/vList2"/>
    <dgm:cxn modelId="{75679B62-E38D-407A-8EF3-A082DBB5A227}" type="presParOf" srcId="{2F38A9F5-C138-413D-8147-18CEA3109A2B}" destId="{4B9CE8FE-DA5C-4D23-82B8-4AF423904483}" srcOrd="3" destOrd="0" presId="urn:microsoft.com/office/officeart/2005/8/layout/vList2"/>
    <dgm:cxn modelId="{CA8282A8-DAC1-4418-9120-A8FC4B1C2846}" type="presParOf" srcId="{2F38A9F5-C138-413D-8147-18CEA3109A2B}" destId="{DB7AF467-FBEE-4CFD-9CFA-FF251993717D}" srcOrd="4" destOrd="0" presId="urn:microsoft.com/office/officeart/2005/8/layout/vList2"/>
    <dgm:cxn modelId="{C17DD202-E87C-441D-9E60-3519CE11F92F}" type="presParOf" srcId="{2F38A9F5-C138-413D-8147-18CEA3109A2B}" destId="{5A9F69F6-D1D6-42D3-BBBB-CFE4B070E203}" srcOrd="5" destOrd="0" presId="urn:microsoft.com/office/officeart/2005/8/layout/vList2"/>
    <dgm:cxn modelId="{12F6D938-5C86-4025-AC06-C42A093DAFA2}" type="presParOf" srcId="{2F38A9F5-C138-413D-8147-18CEA3109A2B}" destId="{4565A4BD-F007-492F-9924-E0EDA5907C08}" srcOrd="6" destOrd="0" presId="urn:microsoft.com/office/officeart/2005/8/layout/vList2"/>
    <dgm:cxn modelId="{5CE5A1A0-8EF4-4205-BE9F-CD9C1C192EAE}" type="presParOf" srcId="{2F38A9F5-C138-413D-8147-18CEA3109A2B}" destId="{7647ADEE-F128-43E2-9372-351ED1667EE5}" srcOrd="7" destOrd="0" presId="urn:microsoft.com/office/officeart/2005/8/layout/vList2"/>
    <dgm:cxn modelId="{5A2FC337-B296-4BE2-A056-06F3C3AA2042}" type="presParOf" srcId="{2F38A9F5-C138-413D-8147-18CEA3109A2B}" destId="{F7FC253E-42EE-4DDF-BDEE-806D2F55A515}" srcOrd="8" destOrd="0" presId="urn:microsoft.com/office/officeart/2005/8/layout/vList2"/>
    <dgm:cxn modelId="{50F60C4F-BBE0-4EB6-8B24-99FE197A817C}" type="presParOf" srcId="{2F38A9F5-C138-413D-8147-18CEA3109A2B}" destId="{FF0072A0-DD1F-46E5-99A5-FFD5F91B8626}" srcOrd="9" destOrd="0" presId="urn:microsoft.com/office/officeart/2005/8/layout/vList2"/>
    <dgm:cxn modelId="{ECE636CA-35FF-4FBF-AA0B-709AFB8BA78C}" type="presParOf" srcId="{2F38A9F5-C138-413D-8147-18CEA3109A2B}" destId="{BDC4E044-E926-4C8F-953E-D3C4EAE2022E}" srcOrd="10" destOrd="0" presId="urn:microsoft.com/office/officeart/2005/8/layout/vList2"/>
    <dgm:cxn modelId="{A0F14150-AEB5-422C-8934-C3BFCAB3A529}" type="presParOf" srcId="{2F38A9F5-C138-413D-8147-18CEA3109A2B}" destId="{BF4CEB1C-40AB-48EE-9A8A-D60D6597351C}" srcOrd="11" destOrd="0" presId="urn:microsoft.com/office/officeart/2005/8/layout/vList2"/>
    <dgm:cxn modelId="{CDA78000-BA69-477D-835B-368A1EE19A27}" type="presParOf" srcId="{2F38A9F5-C138-413D-8147-18CEA3109A2B}" destId="{BAB19E18-6B2A-42FD-BEAC-8DAFC0F91BF6}" srcOrd="12" destOrd="0" presId="urn:microsoft.com/office/officeart/2005/8/layout/vList2"/>
    <dgm:cxn modelId="{01DCAF80-A26E-447E-A4BA-CD56BA65818C}" type="presParOf" srcId="{2F38A9F5-C138-413D-8147-18CEA3109A2B}" destId="{A473CED1-8F53-4E82-AF04-44F7ADA44455}" srcOrd="13" destOrd="0" presId="urn:microsoft.com/office/officeart/2005/8/layout/vList2"/>
    <dgm:cxn modelId="{A8BE2761-13C0-42B3-9700-06EF1ECF30E0}" type="presParOf" srcId="{2F38A9F5-C138-413D-8147-18CEA3109A2B}" destId="{A999121C-A22D-4FDE-ADDB-ABB8C504050B}" srcOrd="14" destOrd="0" presId="urn:microsoft.com/office/officeart/2005/8/layout/vList2"/>
    <dgm:cxn modelId="{550BBF41-EEC2-4ADA-9DC1-ADBF85073C6A}" type="presParOf" srcId="{2F38A9F5-C138-413D-8147-18CEA3109A2B}" destId="{81BD232F-F660-4865-907D-BA95BA61EFB3}" srcOrd="15" destOrd="0" presId="urn:microsoft.com/office/officeart/2005/8/layout/vList2"/>
    <dgm:cxn modelId="{3DFA2F2A-3C1F-4A2E-BACF-AD5BB722AABB}" type="presParOf" srcId="{2F38A9F5-C138-413D-8147-18CEA3109A2B}" destId="{779FECD0-3D93-4A07-BB94-CE9176149B3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F7259-908C-4F93-B376-2C0827BFFC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669F52-BBA2-40FE-882C-DD4A936FD04D}">
      <dgm:prSet/>
      <dgm:spPr/>
      <dgm:t>
        <a:bodyPr/>
        <a:lstStyle/>
        <a:p>
          <a:r>
            <a:rPr lang="en-US" dirty="0"/>
            <a:t>Construction/Net Zero/Retrofit </a:t>
          </a:r>
        </a:p>
      </dgm:t>
    </dgm:pt>
    <dgm:pt modelId="{BE524E71-27EF-4440-8FA6-2ACB8490FF7D}" type="parTrans" cxnId="{9A2D88C9-DD26-48BB-82DE-274A61DFF3E4}">
      <dgm:prSet/>
      <dgm:spPr/>
      <dgm:t>
        <a:bodyPr/>
        <a:lstStyle/>
        <a:p>
          <a:endParaRPr lang="en-US"/>
        </a:p>
      </dgm:t>
    </dgm:pt>
    <dgm:pt modelId="{C4BE36D5-7A74-48D9-A4AA-56D3C4E1C956}" type="sibTrans" cxnId="{9A2D88C9-DD26-48BB-82DE-274A61DFF3E4}">
      <dgm:prSet/>
      <dgm:spPr/>
      <dgm:t>
        <a:bodyPr/>
        <a:lstStyle/>
        <a:p>
          <a:endParaRPr lang="en-US"/>
        </a:p>
      </dgm:t>
    </dgm:pt>
    <dgm:pt modelId="{6A0602B1-1120-4CE9-96AB-C6A194786D9B}">
      <dgm:prSet/>
      <dgm:spPr/>
      <dgm:t>
        <a:bodyPr/>
        <a:lstStyle/>
        <a:p>
          <a:r>
            <a:rPr lang="en-US" dirty="0"/>
            <a:t>Tourism, Hospitality and Culture </a:t>
          </a:r>
        </a:p>
      </dgm:t>
    </dgm:pt>
    <dgm:pt modelId="{0C387CEA-449F-4619-8057-2F42ECE79777}" type="parTrans" cxnId="{AC37E350-D6CD-455D-96B5-7ACFE65ECE5A}">
      <dgm:prSet/>
      <dgm:spPr/>
      <dgm:t>
        <a:bodyPr/>
        <a:lstStyle/>
        <a:p>
          <a:endParaRPr lang="en-US"/>
        </a:p>
      </dgm:t>
    </dgm:pt>
    <dgm:pt modelId="{9A2B6CB0-0DBE-4520-906B-7CD444B035F9}" type="sibTrans" cxnId="{AC37E350-D6CD-455D-96B5-7ACFE65ECE5A}">
      <dgm:prSet/>
      <dgm:spPr/>
      <dgm:t>
        <a:bodyPr/>
        <a:lstStyle/>
        <a:p>
          <a:endParaRPr lang="en-US"/>
        </a:p>
      </dgm:t>
    </dgm:pt>
    <dgm:pt modelId="{E74CEB50-E5A3-4724-8653-FE4AF9329B45}">
      <dgm:prSet/>
      <dgm:spPr/>
      <dgm:t>
        <a:bodyPr/>
        <a:lstStyle/>
        <a:p>
          <a:r>
            <a:rPr lang="en-US" dirty="0"/>
            <a:t>Advanced Health and Social Care </a:t>
          </a:r>
        </a:p>
      </dgm:t>
    </dgm:pt>
    <dgm:pt modelId="{FF391239-47D6-40B5-B69E-86DC6D36894D}" type="parTrans" cxnId="{31851306-9885-437F-AC44-3B7C45467FCA}">
      <dgm:prSet/>
      <dgm:spPr/>
      <dgm:t>
        <a:bodyPr/>
        <a:lstStyle/>
        <a:p>
          <a:endParaRPr lang="en-US"/>
        </a:p>
      </dgm:t>
    </dgm:pt>
    <dgm:pt modelId="{6A7CE90B-009E-4D4E-A079-6B2EA9E9E301}" type="sibTrans" cxnId="{31851306-9885-437F-AC44-3B7C45467FCA}">
      <dgm:prSet/>
      <dgm:spPr/>
      <dgm:t>
        <a:bodyPr/>
        <a:lstStyle/>
        <a:p>
          <a:endParaRPr lang="en-US"/>
        </a:p>
      </dgm:t>
    </dgm:pt>
    <dgm:pt modelId="{7BAAC150-6015-4E8B-9753-1D3CDECF508C}">
      <dgm:prSet/>
      <dgm:spPr/>
      <dgm:t>
        <a:bodyPr/>
        <a:lstStyle/>
        <a:p>
          <a:r>
            <a:rPr lang="en-GB"/>
            <a:t>Creative Industries</a:t>
          </a:r>
          <a:endParaRPr lang="en-US"/>
        </a:p>
      </dgm:t>
    </dgm:pt>
    <dgm:pt modelId="{1794BC52-9F69-4007-969E-6451C74E5A9B}" type="parTrans" cxnId="{D2E50042-C304-46D6-A196-7E42A276E4F9}">
      <dgm:prSet/>
      <dgm:spPr/>
      <dgm:t>
        <a:bodyPr/>
        <a:lstStyle/>
        <a:p>
          <a:endParaRPr lang="en-US"/>
        </a:p>
      </dgm:t>
    </dgm:pt>
    <dgm:pt modelId="{1ABA5CA4-CB72-4AA0-BEEE-8C7288B396E5}" type="sibTrans" cxnId="{D2E50042-C304-46D6-A196-7E42A276E4F9}">
      <dgm:prSet/>
      <dgm:spPr/>
      <dgm:t>
        <a:bodyPr/>
        <a:lstStyle/>
        <a:p>
          <a:endParaRPr lang="en-US"/>
        </a:p>
      </dgm:t>
    </dgm:pt>
    <dgm:pt modelId="{0CECD618-B1DD-44DD-A118-B2D6C8AA0437}">
      <dgm:prSet/>
      <dgm:spPr/>
      <dgm:t>
        <a:bodyPr/>
        <a:lstStyle/>
        <a:p>
          <a:r>
            <a:rPr lang="en-US" dirty="0"/>
            <a:t>Land and Rural Skills </a:t>
          </a:r>
        </a:p>
      </dgm:t>
    </dgm:pt>
    <dgm:pt modelId="{F893B0F3-33FD-4CE3-97B0-EA906E28FA72}" type="parTrans" cxnId="{51099F13-E7FE-4661-BDE4-4E3236DC9F43}">
      <dgm:prSet/>
      <dgm:spPr/>
      <dgm:t>
        <a:bodyPr/>
        <a:lstStyle/>
        <a:p>
          <a:endParaRPr lang="en-US"/>
        </a:p>
      </dgm:t>
    </dgm:pt>
    <dgm:pt modelId="{48A86DFD-E0AA-4764-B118-92E980C499B6}" type="sibTrans" cxnId="{51099F13-E7FE-4661-BDE4-4E3236DC9F43}">
      <dgm:prSet/>
      <dgm:spPr/>
      <dgm:t>
        <a:bodyPr/>
        <a:lstStyle/>
        <a:p>
          <a:endParaRPr lang="en-US"/>
        </a:p>
      </dgm:t>
    </dgm:pt>
    <dgm:pt modelId="{47C0D36F-BB7D-40ED-B606-4A355F701654}">
      <dgm:prSet/>
      <dgm:spPr/>
      <dgm:t>
        <a:bodyPr/>
        <a:lstStyle/>
        <a:p>
          <a:r>
            <a:rPr lang="en-GB"/>
            <a:t>Miscellaneous </a:t>
          </a:r>
          <a:endParaRPr lang="en-US"/>
        </a:p>
      </dgm:t>
    </dgm:pt>
    <dgm:pt modelId="{0E00DCDD-D87E-4D5A-91E5-49E36BD24E9D}" type="parTrans" cxnId="{AE1A6B41-B26C-4724-9209-C738FD312363}">
      <dgm:prSet/>
      <dgm:spPr/>
      <dgm:t>
        <a:bodyPr/>
        <a:lstStyle/>
        <a:p>
          <a:endParaRPr lang="en-US"/>
        </a:p>
      </dgm:t>
    </dgm:pt>
    <dgm:pt modelId="{F1BCF717-D37E-4084-A0CC-4111DCF1BC24}" type="sibTrans" cxnId="{AE1A6B41-B26C-4724-9209-C738FD312363}">
      <dgm:prSet/>
      <dgm:spPr/>
      <dgm:t>
        <a:bodyPr/>
        <a:lstStyle/>
        <a:p>
          <a:endParaRPr lang="en-US"/>
        </a:p>
      </dgm:t>
    </dgm:pt>
    <dgm:pt modelId="{D7D1B179-2AFC-4D67-BEDF-C47DA3C4BB36}">
      <dgm:prSet/>
      <dgm:spPr/>
      <dgm:t>
        <a:bodyPr/>
        <a:lstStyle/>
        <a:p>
          <a:r>
            <a:rPr lang="en-US" dirty="0"/>
            <a:t>AI and Data Skills </a:t>
          </a:r>
        </a:p>
      </dgm:t>
    </dgm:pt>
    <dgm:pt modelId="{48EEEEE3-AF61-4B4A-97FB-8841366A96F3}" type="sibTrans" cxnId="{BC0FDB5F-7ED7-4126-9564-D30C49299247}">
      <dgm:prSet/>
      <dgm:spPr/>
      <dgm:t>
        <a:bodyPr/>
        <a:lstStyle/>
        <a:p>
          <a:endParaRPr lang="en-US"/>
        </a:p>
      </dgm:t>
    </dgm:pt>
    <dgm:pt modelId="{4E13DDAB-981D-48BE-935C-717FE6F74BE7}" type="parTrans" cxnId="{BC0FDB5F-7ED7-4126-9564-D30C49299247}">
      <dgm:prSet/>
      <dgm:spPr/>
      <dgm:t>
        <a:bodyPr/>
        <a:lstStyle/>
        <a:p>
          <a:endParaRPr lang="en-US"/>
        </a:p>
      </dgm:t>
    </dgm:pt>
    <dgm:pt modelId="{7ED91B72-7339-4EF2-A4A5-2058AB851299}">
      <dgm:prSet/>
      <dgm:spPr/>
      <dgm:t>
        <a:bodyPr/>
        <a:lstStyle/>
        <a:p>
          <a:r>
            <a: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Advanced Manufacturing, Engineering and Robotics</a:t>
          </a:r>
          <a:endParaRPr lang="en-GB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EDA3D7-B0BF-4F75-A4E8-597D75F478DC}" type="parTrans" cxnId="{9FFF678F-D429-482C-9464-85945ED27F42}">
      <dgm:prSet/>
      <dgm:spPr/>
      <dgm:t>
        <a:bodyPr/>
        <a:lstStyle/>
        <a:p>
          <a:endParaRPr lang="en-GB"/>
        </a:p>
      </dgm:t>
    </dgm:pt>
    <dgm:pt modelId="{B9FE2111-4CDC-4387-93DF-72C451294B5C}" type="sibTrans" cxnId="{9FFF678F-D429-482C-9464-85945ED27F42}">
      <dgm:prSet/>
      <dgm:spPr/>
      <dgm:t>
        <a:bodyPr/>
        <a:lstStyle/>
        <a:p>
          <a:endParaRPr lang="en-GB"/>
        </a:p>
      </dgm:t>
    </dgm:pt>
    <dgm:pt modelId="{2F38A9F5-C138-413D-8147-18CEA3109A2B}" type="pres">
      <dgm:prSet presAssocID="{CE4F7259-908C-4F93-B376-2C0827BFFC73}" presName="linear" presStyleCnt="0">
        <dgm:presLayoutVars>
          <dgm:animLvl val="lvl"/>
          <dgm:resizeHandles val="exact"/>
        </dgm:presLayoutVars>
      </dgm:prSet>
      <dgm:spPr/>
    </dgm:pt>
    <dgm:pt modelId="{F73B4E43-B7B4-458E-969B-21779E167750}" type="pres">
      <dgm:prSet presAssocID="{25669F52-BBA2-40FE-882C-DD4A936FD04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1F0F424-A837-4CBE-822C-0822775DE914}" type="pres">
      <dgm:prSet presAssocID="{C4BE36D5-7A74-48D9-A4AA-56D3C4E1C956}" presName="spacer" presStyleCnt="0"/>
      <dgm:spPr/>
    </dgm:pt>
    <dgm:pt modelId="{5B29426B-0151-4533-81C1-830558E1C760}" type="pres">
      <dgm:prSet presAssocID="{D7D1B179-2AFC-4D67-BEDF-C47DA3C4BB3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B9CE8FE-DA5C-4D23-82B8-4AF423904483}" type="pres">
      <dgm:prSet presAssocID="{48EEEEE3-AF61-4B4A-97FB-8841366A96F3}" presName="spacer" presStyleCnt="0"/>
      <dgm:spPr/>
    </dgm:pt>
    <dgm:pt modelId="{319B2CF9-BFB0-47BC-BF72-1642CECEF83D}" type="pres">
      <dgm:prSet presAssocID="{7ED91B72-7339-4EF2-A4A5-2058AB85129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CB656FF-AE9E-498F-B3DC-5E6615E69841}" type="pres">
      <dgm:prSet presAssocID="{B9FE2111-4CDC-4387-93DF-72C451294B5C}" presName="spacer" presStyleCnt="0"/>
      <dgm:spPr/>
    </dgm:pt>
    <dgm:pt modelId="{4565A4BD-F007-492F-9924-E0EDA5907C08}" type="pres">
      <dgm:prSet presAssocID="{6A0602B1-1120-4CE9-96AB-C6A194786D9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647ADEE-F128-43E2-9372-351ED1667EE5}" type="pres">
      <dgm:prSet presAssocID="{9A2B6CB0-0DBE-4520-906B-7CD444B035F9}" presName="spacer" presStyleCnt="0"/>
      <dgm:spPr/>
    </dgm:pt>
    <dgm:pt modelId="{F7FC253E-42EE-4DDF-BDEE-806D2F55A515}" type="pres">
      <dgm:prSet presAssocID="{E74CEB50-E5A3-4724-8653-FE4AF9329B4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F0072A0-DD1F-46E5-99A5-FFD5F91B8626}" type="pres">
      <dgm:prSet presAssocID="{6A7CE90B-009E-4D4E-A079-6B2EA9E9E301}" presName="spacer" presStyleCnt="0"/>
      <dgm:spPr/>
    </dgm:pt>
    <dgm:pt modelId="{BDC4E044-E926-4C8F-953E-D3C4EAE2022E}" type="pres">
      <dgm:prSet presAssocID="{7BAAC150-6015-4E8B-9753-1D3CDECF508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F4CEB1C-40AB-48EE-9A8A-D60D6597351C}" type="pres">
      <dgm:prSet presAssocID="{1ABA5CA4-CB72-4AA0-BEEE-8C7288B396E5}" presName="spacer" presStyleCnt="0"/>
      <dgm:spPr/>
    </dgm:pt>
    <dgm:pt modelId="{BAB19E18-6B2A-42FD-BEAC-8DAFC0F91BF6}" type="pres">
      <dgm:prSet presAssocID="{0CECD618-B1DD-44DD-A118-B2D6C8AA043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473CED1-8F53-4E82-AF04-44F7ADA44455}" type="pres">
      <dgm:prSet presAssocID="{48A86DFD-E0AA-4764-B118-92E980C499B6}" presName="spacer" presStyleCnt="0"/>
      <dgm:spPr/>
    </dgm:pt>
    <dgm:pt modelId="{779FECD0-3D93-4A07-BB94-CE9176149B38}" type="pres">
      <dgm:prSet presAssocID="{47C0D36F-BB7D-40ED-B606-4A355F70165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1851306-9885-437F-AC44-3B7C45467FCA}" srcId="{CE4F7259-908C-4F93-B376-2C0827BFFC73}" destId="{E74CEB50-E5A3-4724-8653-FE4AF9329B45}" srcOrd="4" destOrd="0" parTransId="{FF391239-47D6-40B5-B69E-86DC6D36894D}" sibTransId="{6A7CE90B-009E-4D4E-A079-6B2EA9E9E301}"/>
    <dgm:cxn modelId="{51099F13-E7FE-4661-BDE4-4E3236DC9F43}" srcId="{CE4F7259-908C-4F93-B376-2C0827BFFC73}" destId="{0CECD618-B1DD-44DD-A118-B2D6C8AA0437}" srcOrd="6" destOrd="0" parTransId="{F893B0F3-33FD-4CE3-97B0-EA906E28FA72}" sibTransId="{48A86DFD-E0AA-4764-B118-92E980C499B6}"/>
    <dgm:cxn modelId="{57DBB724-964D-41AD-8B27-75D52BB71893}" type="presOf" srcId="{E74CEB50-E5A3-4724-8653-FE4AF9329B45}" destId="{F7FC253E-42EE-4DDF-BDEE-806D2F55A515}" srcOrd="0" destOrd="0" presId="urn:microsoft.com/office/officeart/2005/8/layout/vList2"/>
    <dgm:cxn modelId="{BC0FDB5F-7ED7-4126-9564-D30C49299247}" srcId="{CE4F7259-908C-4F93-B376-2C0827BFFC73}" destId="{D7D1B179-2AFC-4D67-BEDF-C47DA3C4BB36}" srcOrd="1" destOrd="0" parTransId="{4E13DDAB-981D-48BE-935C-717FE6F74BE7}" sibTransId="{48EEEEE3-AF61-4B4A-97FB-8841366A96F3}"/>
    <dgm:cxn modelId="{AE1A6B41-B26C-4724-9209-C738FD312363}" srcId="{CE4F7259-908C-4F93-B376-2C0827BFFC73}" destId="{47C0D36F-BB7D-40ED-B606-4A355F701654}" srcOrd="7" destOrd="0" parTransId="{0E00DCDD-D87E-4D5A-91E5-49E36BD24E9D}" sibTransId="{F1BCF717-D37E-4084-A0CC-4111DCF1BC24}"/>
    <dgm:cxn modelId="{D2E50042-C304-46D6-A196-7E42A276E4F9}" srcId="{CE4F7259-908C-4F93-B376-2C0827BFFC73}" destId="{7BAAC150-6015-4E8B-9753-1D3CDECF508C}" srcOrd="5" destOrd="0" parTransId="{1794BC52-9F69-4007-969E-6451C74E5A9B}" sibTransId="{1ABA5CA4-CB72-4AA0-BEEE-8C7288B396E5}"/>
    <dgm:cxn modelId="{51258E70-2ADB-445C-8EDF-64A9ECD8657E}" type="presOf" srcId="{25669F52-BBA2-40FE-882C-DD4A936FD04D}" destId="{F73B4E43-B7B4-458E-969B-21779E167750}" srcOrd="0" destOrd="0" presId="urn:microsoft.com/office/officeart/2005/8/layout/vList2"/>
    <dgm:cxn modelId="{AC37E350-D6CD-455D-96B5-7ACFE65ECE5A}" srcId="{CE4F7259-908C-4F93-B376-2C0827BFFC73}" destId="{6A0602B1-1120-4CE9-96AB-C6A194786D9B}" srcOrd="3" destOrd="0" parTransId="{0C387CEA-449F-4619-8057-2F42ECE79777}" sibTransId="{9A2B6CB0-0DBE-4520-906B-7CD444B035F9}"/>
    <dgm:cxn modelId="{C4278459-FD5F-4957-8E77-735363ADE03F}" type="presOf" srcId="{0CECD618-B1DD-44DD-A118-B2D6C8AA0437}" destId="{BAB19E18-6B2A-42FD-BEAC-8DAFC0F91BF6}" srcOrd="0" destOrd="0" presId="urn:microsoft.com/office/officeart/2005/8/layout/vList2"/>
    <dgm:cxn modelId="{483C447B-F41B-4C0B-974F-FA8521838BA4}" type="presOf" srcId="{CE4F7259-908C-4F93-B376-2C0827BFFC73}" destId="{2F38A9F5-C138-413D-8147-18CEA3109A2B}" srcOrd="0" destOrd="0" presId="urn:microsoft.com/office/officeart/2005/8/layout/vList2"/>
    <dgm:cxn modelId="{69D09482-957C-4A9B-873B-FC9B1412AB54}" type="presOf" srcId="{6A0602B1-1120-4CE9-96AB-C6A194786D9B}" destId="{4565A4BD-F007-492F-9924-E0EDA5907C08}" srcOrd="0" destOrd="0" presId="urn:microsoft.com/office/officeart/2005/8/layout/vList2"/>
    <dgm:cxn modelId="{9FFF678F-D429-482C-9464-85945ED27F42}" srcId="{CE4F7259-908C-4F93-B376-2C0827BFFC73}" destId="{7ED91B72-7339-4EF2-A4A5-2058AB851299}" srcOrd="2" destOrd="0" parTransId="{BAEDA3D7-B0BF-4F75-A4E8-597D75F478DC}" sibTransId="{B9FE2111-4CDC-4387-93DF-72C451294B5C}"/>
    <dgm:cxn modelId="{BAB4B895-6334-4956-A353-8309083CACBA}" type="presOf" srcId="{D7D1B179-2AFC-4D67-BEDF-C47DA3C4BB36}" destId="{5B29426B-0151-4533-81C1-830558E1C760}" srcOrd="0" destOrd="0" presId="urn:microsoft.com/office/officeart/2005/8/layout/vList2"/>
    <dgm:cxn modelId="{9A2D88C9-DD26-48BB-82DE-274A61DFF3E4}" srcId="{CE4F7259-908C-4F93-B376-2C0827BFFC73}" destId="{25669F52-BBA2-40FE-882C-DD4A936FD04D}" srcOrd="0" destOrd="0" parTransId="{BE524E71-27EF-4440-8FA6-2ACB8490FF7D}" sibTransId="{C4BE36D5-7A74-48D9-A4AA-56D3C4E1C956}"/>
    <dgm:cxn modelId="{3AF4A0C9-5E25-4B63-9128-8C5B91A5C7A6}" type="presOf" srcId="{47C0D36F-BB7D-40ED-B606-4A355F701654}" destId="{779FECD0-3D93-4A07-BB94-CE9176149B38}" srcOrd="0" destOrd="0" presId="urn:microsoft.com/office/officeart/2005/8/layout/vList2"/>
    <dgm:cxn modelId="{E8054BCD-B290-4554-98D8-4FDB5EEE974E}" type="presOf" srcId="{7ED91B72-7339-4EF2-A4A5-2058AB851299}" destId="{319B2CF9-BFB0-47BC-BF72-1642CECEF83D}" srcOrd="0" destOrd="0" presId="urn:microsoft.com/office/officeart/2005/8/layout/vList2"/>
    <dgm:cxn modelId="{EC4666D6-7D10-473D-B506-9A5598EA6241}" type="presOf" srcId="{7BAAC150-6015-4E8B-9753-1D3CDECF508C}" destId="{BDC4E044-E926-4C8F-953E-D3C4EAE2022E}" srcOrd="0" destOrd="0" presId="urn:microsoft.com/office/officeart/2005/8/layout/vList2"/>
    <dgm:cxn modelId="{9C28BC9D-2160-4E56-B8C7-C48A33ABAA9C}" type="presParOf" srcId="{2F38A9F5-C138-413D-8147-18CEA3109A2B}" destId="{F73B4E43-B7B4-458E-969B-21779E167750}" srcOrd="0" destOrd="0" presId="urn:microsoft.com/office/officeart/2005/8/layout/vList2"/>
    <dgm:cxn modelId="{C538C15A-FD8E-47FA-AECD-BA6C7287ED2A}" type="presParOf" srcId="{2F38A9F5-C138-413D-8147-18CEA3109A2B}" destId="{C1F0F424-A837-4CBE-822C-0822775DE914}" srcOrd="1" destOrd="0" presId="urn:microsoft.com/office/officeart/2005/8/layout/vList2"/>
    <dgm:cxn modelId="{D119F4D7-51AE-4E1E-90B4-8FB7628FE4C3}" type="presParOf" srcId="{2F38A9F5-C138-413D-8147-18CEA3109A2B}" destId="{5B29426B-0151-4533-81C1-830558E1C760}" srcOrd="2" destOrd="0" presId="urn:microsoft.com/office/officeart/2005/8/layout/vList2"/>
    <dgm:cxn modelId="{75679B62-E38D-407A-8EF3-A082DBB5A227}" type="presParOf" srcId="{2F38A9F5-C138-413D-8147-18CEA3109A2B}" destId="{4B9CE8FE-DA5C-4D23-82B8-4AF423904483}" srcOrd="3" destOrd="0" presId="urn:microsoft.com/office/officeart/2005/8/layout/vList2"/>
    <dgm:cxn modelId="{D38A00C4-34C9-49ED-B27B-03BC54A80CF0}" type="presParOf" srcId="{2F38A9F5-C138-413D-8147-18CEA3109A2B}" destId="{319B2CF9-BFB0-47BC-BF72-1642CECEF83D}" srcOrd="4" destOrd="0" presId="urn:microsoft.com/office/officeart/2005/8/layout/vList2"/>
    <dgm:cxn modelId="{FE7E974A-B276-4A63-9357-BE24824B6CBE}" type="presParOf" srcId="{2F38A9F5-C138-413D-8147-18CEA3109A2B}" destId="{9CB656FF-AE9E-498F-B3DC-5E6615E69841}" srcOrd="5" destOrd="0" presId="urn:microsoft.com/office/officeart/2005/8/layout/vList2"/>
    <dgm:cxn modelId="{12F6D938-5C86-4025-AC06-C42A093DAFA2}" type="presParOf" srcId="{2F38A9F5-C138-413D-8147-18CEA3109A2B}" destId="{4565A4BD-F007-492F-9924-E0EDA5907C08}" srcOrd="6" destOrd="0" presId="urn:microsoft.com/office/officeart/2005/8/layout/vList2"/>
    <dgm:cxn modelId="{5CE5A1A0-8EF4-4205-BE9F-CD9C1C192EAE}" type="presParOf" srcId="{2F38A9F5-C138-413D-8147-18CEA3109A2B}" destId="{7647ADEE-F128-43E2-9372-351ED1667EE5}" srcOrd="7" destOrd="0" presId="urn:microsoft.com/office/officeart/2005/8/layout/vList2"/>
    <dgm:cxn modelId="{5A2FC337-B296-4BE2-A056-06F3C3AA2042}" type="presParOf" srcId="{2F38A9F5-C138-413D-8147-18CEA3109A2B}" destId="{F7FC253E-42EE-4DDF-BDEE-806D2F55A515}" srcOrd="8" destOrd="0" presId="urn:microsoft.com/office/officeart/2005/8/layout/vList2"/>
    <dgm:cxn modelId="{50F60C4F-BBE0-4EB6-8B24-99FE197A817C}" type="presParOf" srcId="{2F38A9F5-C138-413D-8147-18CEA3109A2B}" destId="{FF0072A0-DD1F-46E5-99A5-FFD5F91B8626}" srcOrd="9" destOrd="0" presId="urn:microsoft.com/office/officeart/2005/8/layout/vList2"/>
    <dgm:cxn modelId="{ECE636CA-35FF-4FBF-AA0B-709AFB8BA78C}" type="presParOf" srcId="{2F38A9F5-C138-413D-8147-18CEA3109A2B}" destId="{BDC4E044-E926-4C8F-953E-D3C4EAE2022E}" srcOrd="10" destOrd="0" presId="urn:microsoft.com/office/officeart/2005/8/layout/vList2"/>
    <dgm:cxn modelId="{A0F14150-AEB5-422C-8934-C3BFCAB3A529}" type="presParOf" srcId="{2F38A9F5-C138-413D-8147-18CEA3109A2B}" destId="{BF4CEB1C-40AB-48EE-9A8A-D60D6597351C}" srcOrd="11" destOrd="0" presId="urn:microsoft.com/office/officeart/2005/8/layout/vList2"/>
    <dgm:cxn modelId="{CDA78000-BA69-477D-835B-368A1EE19A27}" type="presParOf" srcId="{2F38A9F5-C138-413D-8147-18CEA3109A2B}" destId="{BAB19E18-6B2A-42FD-BEAC-8DAFC0F91BF6}" srcOrd="12" destOrd="0" presId="urn:microsoft.com/office/officeart/2005/8/layout/vList2"/>
    <dgm:cxn modelId="{01DCAF80-A26E-447E-A4BA-CD56BA65818C}" type="presParOf" srcId="{2F38A9F5-C138-413D-8147-18CEA3109A2B}" destId="{A473CED1-8F53-4E82-AF04-44F7ADA44455}" srcOrd="13" destOrd="0" presId="urn:microsoft.com/office/officeart/2005/8/layout/vList2"/>
    <dgm:cxn modelId="{3DFA2F2A-3C1F-4A2E-BACF-AD5BB722AABB}" type="presParOf" srcId="{2F38A9F5-C138-413D-8147-18CEA3109A2B}" destId="{779FECD0-3D93-4A07-BB94-CE9176149B3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B4E43-B7B4-458E-969B-21779E167750}">
      <dsp:nvSpPr>
        <dsp:cNvPr id="0" name=""/>
        <dsp:cNvSpPr/>
      </dsp:nvSpPr>
      <dsp:spPr>
        <a:xfrm>
          <a:off x="0" y="11019"/>
          <a:ext cx="5157787" cy="368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Hospitality</a:t>
          </a:r>
          <a:endParaRPr lang="en-US" sz="1500" kern="1200" dirty="0"/>
        </a:p>
      </dsp:txBody>
      <dsp:txXfrm>
        <a:off x="17991" y="29010"/>
        <a:ext cx="5121805" cy="332567"/>
      </dsp:txXfrm>
    </dsp:sp>
    <dsp:sp modelId="{5B29426B-0151-4533-81C1-830558E1C760}">
      <dsp:nvSpPr>
        <dsp:cNvPr id="0" name=""/>
        <dsp:cNvSpPr/>
      </dsp:nvSpPr>
      <dsp:spPr>
        <a:xfrm>
          <a:off x="0" y="422769"/>
          <a:ext cx="5157787" cy="368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Health and Social Care</a:t>
          </a:r>
          <a:endParaRPr lang="en-US" sz="1500" kern="1200"/>
        </a:p>
      </dsp:txBody>
      <dsp:txXfrm>
        <a:off x="17991" y="440760"/>
        <a:ext cx="5121805" cy="332567"/>
      </dsp:txXfrm>
    </dsp:sp>
    <dsp:sp modelId="{DB7AF467-FBEE-4CFD-9CFA-FF251993717D}">
      <dsp:nvSpPr>
        <dsp:cNvPr id="0" name=""/>
        <dsp:cNvSpPr/>
      </dsp:nvSpPr>
      <dsp:spPr>
        <a:xfrm>
          <a:off x="0" y="834518"/>
          <a:ext cx="5157787" cy="368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Early Learning and Childcare</a:t>
          </a:r>
          <a:endParaRPr lang="en-US" sz="1500" kern="1200"/>
        </a:p>
      </dsp:txBody>
      <dsp:txXfrm>
        <a:off x="17991" y="852509"/>
        <a:ext cx="5121805" cy="332567"/>
      </dsp:txXfrm>
    </dsp:sp>
    <dsp:sp modelId="{4565A4BD-F007-492F-9924-E0EDA5907C08}">
      <dsp:nvSpPr>
        <dsp:cNvPr id="0" name=""/>
        <dsp:cNvSpPr/>
      </dsp:nvSpPr>
      <dsp:spPr>
        <a:xfrm>
          <a:off x="0" y="1246269"/>
          <a:ext cx="5157787" cy="368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Manufacturing</a:t>
          </a:r>
          <a:endParaRPr lang="en-US" sz="1500" kern="1200"/>
        </a:p>
      </dsp:txBody>
      <dsp:txXfrm>
        <a:off x="17991" y="1264260"/>
        <a:ext cx="5121805" cy="332567"/>
      </dsp:txXfrm>
    </dsp:sp>
    <dsp:sp modelId="{F7FC253E-42EE-4DDF-BDEE-806D2F55A515}">
      <dsp:nvSpPr>
        <dsp:cNvPr id="0" name=""/>
        <dsp:cNvSpPr/>
      </dsp:nvSpPr>
      <dsp:spPr>
        <a:xfrm>
          <a:off x="0" y="1658019"/>
          <a:ext cx="5157787" cy="368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Construction</a:t>
          </a:r>
          <a:endParaRPr lang="en-US" sz="1500" kern="1200"/>
        </a:p>
      </dsp:txBody>
      <dsp:txXfrm>
        <a:off x="17991" y="1676010"/>
        <a:ext cx="5121805" cy="332567"/>
      </dsp:txXfrm>
    </dsp:sp>
    <dsp:sp modelId="{BDC4E044-E926-4C8F-953E-D3C4EAE2022E}">
      <dsp:nvSpPr>
        <dsp:cNvPr id="0" name=""/>
        <dsp:cNvSpPr/>
      </dsp:nvSpPr>
      <dsp:spPr>
        <a:xfrm>
          <a:off x="0" y="2069769"/>
          <a:ext cx="5157787" cy="368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Creative Industries</a:t>
          </a:r>
          <a:endParaRPr lang="en-US" sz="1500" kern="1200"/>
        </a:p>
      </dsp:txBody>
      <dsp:txXfrm>
        <a:off x="17991" y="2087760"/>
        <a:ext cx="5121805" cy="332567"/>
      </dsp:txXfrm>
    </dsp:sp>
    <dsp:sp modelId="{BAB19E18-6B2A-42FD-BEAC-8DAFC0F91BF6}">
      <dsp:nvSpPr>
        <dsp:cNvPr id="0" name=""/>
        <dsp:cNvSpPr/>
      </dsp:nvSpPr>
      <dsp:spPr>
        <a:xfrm>
          <a:off x="0" y="2481519"/>
          <a:ext cx="5157787" cy="368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Finance</a:t>
          </a:r>
          <a:endParaRPr lang="en-US" sz="1500" kern="1200"/>
        </a:p>
      </dsp:txBody>
      <dsp:txXfrm>
        <a:off x="17991" y="2499510"/>
        <a:ext cx="5121805" cy="332567"/>
      </dsp:txXfrm>
    </dsp:sp>
    <dsp:sp modelId="{A999121C-A22D-4FDE-ADDB-ABB8C504050B}">
      <dsp:nvSpPr>
        <dsp:cNvPr id="0" name=""/>
        <dsp:cNvSpPr/>
      </dsp:nvSpPr>
      <dsp:spPr>
        <a:xfrm>
          <a:off x="0" y="2893269"/>
          <a:ext cx="5157787" cy="368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Retail</a:t>
          </a:r>
          <a:endParaRPr lang="en-US" sz="1500" kern="1200"/>
        </a:p>
      </dsp:txBody>
      <dsp:txXfrm>
        <a:off x="17991" y="2911260"/>
        <a:ext cx="5121805" cy="332567"/>
      </dsp:txXfrm>
    </dsp:sp>
    <dsp:sp modelId="{779FECD0-3D93-4A07-BB94-CE9176149B38}">
      <dsp:nvSpPr>
        <dsp:cNvPr id="0" name=""/>
        <dsp:cNvSpPr/>
      </dsp:nvSpPr>
      <dsp:spPr>
        <a:xfrm>
          <a:off x="0" y="3305019"/>
          <a:ext cx="5157787" cy="368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Miscellaneous </a:t>
          </a:r>
          <a:endParaRPr lang="en-US" sz="1500" kern="1200"/>
        </a:p>
      </dsp:txBody>
      <dsp:txXfrm>
        <a:off x="17991" y="3323010"/>
        <a:ext cx="5121805" cy="332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B4E43-B7B4-458E-969B-21779E167750}">
      <dsp:nvSpPr>
        <dsp:cNvPr id="0" name=""/>
        <dsp:cNvSpPr/>
      </dsp:nvSpPr>
      <dsp:spPr>
        <a:xfrm>
          <a:off x="0" y="173"/>
          <a:ext cx="5157787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Construction/Net Zero/Retrofit </a:t>
          </a:r>
        </a:p>
      </dsp:txBody>
      <dsp:txXfrm>
        <a:off x="20390" y="20563"/>
        <a:ext cx="5117007" cy="376910"/>
      </dsp:txXfrm>
    </dsp:sp>
    <dsp:sp modelId="{5B29426B-0151-4533-81C1-830558E1C760}">
      <dsp:nvSpPr>
        <dsp:cNvPr id="0" name=""/>
        <dsp:cNvSpPr/>
      </dsp:nvSpPr>
      <dsp:spPr>
        <a:xfrm>
          <a:off x="0" y="466823"/>
          <a:ext cx="5157787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AI and Data Skills </a:t>
          </a:r>
        </a:p>
      </dsp:txBody>
      <dsp:txXfrm>
        <a:off x="20390" y="487213"/>
        <a:ext cx="5117007" cy="376910"/>
      </dsp:txXfrm>
    </dsp:sp>
    <dsp:sp modelId="{319B2CF9-BFB0-47BC-BF72-1642CECEF83D}">
      <dsp:nvSpPr>
        <dsp:cNvPr id="0" name=""/>
        <dsp:cNvSpPr/>
      </dsp:nvSpPr>
      <dsp:spPr>
        <a:xfrm>
          <a:off x="0" y="933473"/>
          <a:ext cx="5157787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Advanced Manufacturing, Engineering and Robotics</a:t>
          </a:r>
          <a:endParaRPr lang="en-GB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0390" y="953863"/>
        <a:ext cx="5117007" cy="376910"/>
      </dsp:txXfrm>
    </dsp:sp>
    <dsp:sp modelId="{4565A4BD-F007-492F-9924-E0EDA5907C08}">
      <dsp:nvSpPr>
        <dsp:cNvPr id="0" name=""/>
        <dsp:cNvSpPr/>
      </dsp:nvSpPr>
      <dsp:spPr>
        <a:xfrm>
          <a:off x="0" y="1400123"/>
          <a:ext cx="5157787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Tourism, Hospitality and Culture </a:t>
          </a:r>
        </a:p>
      </dsp:txBody>
      <dsp:txXfrm>
        <a:off x="20390" y="1420513"/>
        <a:ext cx="5117007" cy="376910"/>
      </dsp:txXfrm>
    </dsp:sp>
    <dsp:sp modelId="{F7FC253E-42EE-4DDF-BDEE-806D2F55A515}">
      <dsp:nvSpPr>
        <dsp:cNvPr id="0" name=""/>
        <dsp:cNvSpPr/>
      </dsp:nvSpPr>
      <dsp:spPr>
        <a:xfrm>
          <a:off x="0" y="1866773"/>
          <a:ext cx="5157787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Advanced Health and Social Care </a:t>
          </a:r>
        </a:p>
      </dsp:txBody>
      <dsp:txXfrm>
        <a:off x="20390" y="1887163"/>
        <a:ext cx="5117007" cy="376910"/>
      </dsp:txXfrm>
    </dsp:sp>
    <dsp:sp modelId="{BDC4E044-E926-4C8F-953E-D3C4EAE2022E}">
      <dsp:nvSpPr>
        <dsp:cNvPr id="0" name=""/>
        <dsp:cNvSpPr/>
      </dsp:nvSpPr>
      <dsp:spPr>
        <a:xfrm>
          <a:off x="0" y="2333423"/>
          <a:ext cx="5157787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Creative Industries</a:t>
          </a:r>
          <a:endParaRPr lang="en-US" sz="1700" kern="1200"/>
        </a:p>
      </dsp:txBody>
      <dsp:txXfrm>
        <a:off x="20390" y="2353813"/>
        <a:ext cx="5117007" cy="376910"/>
      </dsp:txXfrm>
    </dsp:sp>
    <dsp:sp modelId="{BAB19E18-6B2A-42FD-BEAC-8DAFC0F91BF6}">
      <dsp:nvSpPr>
        <dsp:cNvPr id="0" name=""/>
        <dsp:cNvSpPr/>
      </dsp:nvSpPr>
      <dsp:spPr>
        <a:xfrm>
          <a:off x="0" y="2800074"/>
          <a:ext cx="5157787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Land and Rural Skills </a:t>
          </a:r>
        </a:p>
      </dsp:txBody>
      <dsp:txXfrm>
        <a:off x="20390" y="2820464"/>
        <a:ext cx="5117007" cy="376910"/>
      </dsp:txXfrm>
    </dsp:sp>
    <dsp:sp modelId="{779FECD0-3D93-4A07-BB94-CE9176149B38}">
      <dsp:nvSpPr>
        <dsp:cNvPr id="0" name=""/>
        <dsp:cNvSpPr/>
      </dsp:nvSpPr>
      <dsp:spPr>
        <a:xfrm>
          <a:off x="0" y="3266724"/>
          <a:ext cx="5157787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Miscellaneous </a:t>
          </a:r>
          <a:endParaRPr lang="en-US" sz="1700" kern="1200"/>
        </a:p>
      </dsp:txBody>
      <dsp:txXfrm>
        <a:off x="20390" y="3287114"/>
        <a:ext cx="5117007" cy="376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475AE-952E-4913-A81E-577536BC8010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C83C7-8093-4E05-8D91-056DB3A660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3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C83C7-8093-4E05-8D91-056DB3A660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3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CC64-8F88-B325-D8CA-64164317C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9C258-56C8-8C02-F0E9-939667F2B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0B55-7971-95EC-37BE-D23197D8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08C-BDBB-4429-8465-AA4FE3CC42C4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8350C-135E-6275-540C-5408A5B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B8377-587E-54A8-43AC-DF1F263E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B345-1650-4E15-9F74-F39F04443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82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3015-BCA0-80D9-34ED-69CCEB2D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9A0A1-F0E3-8F09-01A3-899C934DF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92DE6-60ED-BAEE-65EE-8DED3FDD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08C-BDBB-4429-8465-AA4FE3CC42C4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41C11-F367-5FE5-1E02-83DB647A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C1EE7-CA96-CD33-DEBF-0D805CB9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B345-1650-4E15-9F74-F39F04443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0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22731B-51FB-18FE-6247-13F5F45F7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9CAC5-F23C-DDD4-C023-2C89204E0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3E4F8-5C7E-0AF1-9B39-7C79F946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08C-BDBB-4429-8465-AA4FE3CC42C4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4612-8B5D-C3F6-836E-B6063A8E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37A07-7156-3E5B-970F-1B87FB9E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B345-1650-4E15-9F74-F39F04443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67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417A-8C25-9FB1-042A-0D3C0776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98828-86C6-20F5-B3C2-9B746CA4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AA0BE-0858-F599-CC00-CA419B9E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08C-BDBB-4429-8465-AA4FE3CC42C4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CD4E7-4564-36B1-1335-A4A858E9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D5FE1-230B-0D3B-44C2-153D7EC8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B345-1650-4E15-9F74-F39F04443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8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151F-E526-AC6E-7900-867C9A5B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01E7F-7242-2AF0-9518-D15636A8E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A0EFD-8A4C-E25D-4B2F-5E131A9B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08C-BDBB-4429-8465-AA4FE3CC42C4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82442-E997-268B-D76C-AA73FD3E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51E4C-8726-A06B-935E-D6DA00C5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B345-1650-4E15-9F74-F39F04443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4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0C8F-ACBB-A918-6E7A-F050F632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0E734-3DAB-5AA6-C0A7-FC5B5C85F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6BF20-1B94-B140-EBBE-DCD6B566B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45339-EE73-0C67-88CF-6B040ED6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08C-BDBB-4429-8465-AA4FE3CC42C4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97E87-108D-BA30-6C03-29EAD6EB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8FAEA-915B-B19B-DDCF-C7020610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B345-1650-4E15-9F74-F39F04443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06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2D29-D69A-753B-2E48-E5E53D37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57804-107A-83FE-CFB2-BB08D6BEF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A2BD2-11BE-1430-47BB-84E7A9AED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8634F0-A310-182A-9E29-9EA140DA9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0A9147-1EC8-F579-55B9-E0CFF44B8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00E08-8B14-DA92-DAEF-0C53DD29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08C-BDBB-4429-8465-AA4FE3CC42C4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911D90-33AF-2A23-2B65-93014C79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318F24-4C8E-85F0-7ADC-D5830AE3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B345-1650-4E15-9F74-F39F04443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7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A41B-E148-8C7F-EEB1-4EB4F0B2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67E26-7491-B720-8AE0-D5A59E60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08C-BDBB-4429-8465-AA4FE3CC42C4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C8E60-EC8E-AAA6-B773-0B75539C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1502A-1885-9D7B-586F-6986288E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B345-1650-4E15-9F74-F39F04443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2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A91C1-5D2B-E557-C45A-DAD29848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08C-BDBB-4429-8465-AA4FE3CC42C4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02AF6-07B7-2381-1C1C-BA7571DA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5FA50-3685-0A14-A285-9D229866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B345-1650-4E15-9F74-F39F04443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6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0A08-335C-0968-9901-90972A21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C47AB-BF46-50B1-11D7-E4F337711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4F148-013C-2EE7-E84D-C1605BBED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12C05-36BA-6256-0D71-CCD96355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08C-BDBB-4429-8465-AA4FE3CC42C4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66505-9276-DD1D-5917-8B1D7EF1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9837E-A9B2-334F-54BE-F4C9954C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B345-1650-4E15-9F74-F39F04443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8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6C07-B93A-A334-8F16-BA20389D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C9CE2-E50C-D876-39C6-C82140DC3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B87D9-BB77-634D-D6FF-0545A440F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C2F9E-251B-2902-AC73-CD8FE406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08C-BDBB-4429-8465-AA4FE3CC42C4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8BFDC-F23B-8A2E-EA42-C1BE88EC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DA5EB-A63F-28A6-E745-411D72BB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B345-1650-4E15-9F74-F39F04443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77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9BCCE-7EC6-9B5B-7E16-6747AAAE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6D9A9-A993-F065-94FB-FB1455C7B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BA4C3-8939-22DF-01DD-DA7238DE7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DEC08C-BDBB-4429-8465-AA4FE3CC42C4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2F737-088E-05AF-401B-544A51374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D278F-3770-A32F-A41B-E6B663105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B8B345-1650-4E15-9F74-F39F04443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58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inyurl.com/yf4hebn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C8E577-766E-B475-BB1C-027139FF5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42" y="1562958"/>
            <a:ext cx="4694590" cy="1643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E958B4-9E2E-E7B6-CB27-72ED035ADB2F}"/>
              </a:ext>
            </a:extLst>
          </p:cNvPr>
          <p:cNvSpPr txBox="1"/>
          <p:nvPr/>
        </p:nvSpPr>
        <p:spPr>
          <a:xfrm>
            <a:off x="1709059" y="3559629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95528"/>
            <a:endParaRPr lang="en-GB" sz="18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795528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Joined Up for Jobs Forum – 26</a:t>
            </a:r>
            <a:r>
              <a:rPr lang="en-GB" sz="24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February 2026 </a:t>
            </a:r>
            <a:endParaRPr lang="en-GB" sz="2400" b="1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22E9A7-4AE7-D767-3761-D6EB40448936}"/>
              </a:ext>
            </a:extLst>
          </p:cNvPr>
          <p:cNvCxnSpPr>
            <a:cxnSpLocks/>
          </p:cNvCxnSpPr>
          <p:nvPr/>
        </p:nvCxnSpPr>
        <p:spPr>
          <a:xfrm>
            <a:off x="1867842" y="3429000"/>
            <a:ext cx="777690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9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8401" y="2463800"/>
            <a:ext cx="3130107" cy="725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5"/>
              </a:lnSpc>
              <a:spcBef>
                <a:spcPct val="0"/>
              </a:spcBef>
            </a:pPr>
            <a:r>
              <a:rPr lang="en-US" sz="4332" b="1" dirty="0">
                <a:solidFill>
                  <a:srgbClr val="073744"/>
                </a:solidFill>
                <a:latin typeface="Roboto Bold"/>
                <a:ea typeface="Roboto Bold"/>
                <a:cs typeface="Roboto Bold"/>
                <a:sym typeface="Roboto Bold"/>
              </a:rPr>
              <a:t>Make it with</a:t>
            </a:r>
            <a:r>
              <a:rPr lang="en-US" sz="43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>
            <a:off x="5080000" y="1722856"/>
            <a:ext cx="4334242" cy="1945899"/>
          </a:xfrm>
          <a:custGeom>
            <a:avLst/>
            <a:gdLst/>
            <a:ahLst/>
            <a:cxnLst/>
            <a:rect l="l" t="t" r="r" b="b"/>
            <a:pathLst>
              <a:path w="6501363" h="2918848">
                <a:moveTo>
                  <a:pt x="0" y="0"/>
                </a:moveTo>
                <a:lnTo>
                  <a:pt x="6501363" y="0"/>
                </a:lnTo>
                <a:lnTo>
                  <a:pt x="6501363" y="2918848"/>
                </a:lnTo>
                <a:lnTo>
                  <a:pt x="0" y="291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936D9-F2B9-445E-A1A3-F43633D84F4D}"/>
              </a:ext>
            </a:extLst>
          </p:cNvPr>
          <p:cNvSpPr txBox="1"/>
          <p:nvPr/>
        </p:nvSpPr>
        <p:spPr>
          <a:xfrm>
            <a:off x="1650668" y="3762074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E: trainingacademy@capitalcitypartnership.org</a:t>
            </a:r>
          </a:p>
          <a:p>
            <a:pPr algn="ctr"/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C1A1E-8977-179A-970E-B88240476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2BA3B-7F02-54EB-A22C-5A26CCDCC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43" y="1967759"/>
            <a:ext cx="4174975" cy="1461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BFA256-F266-BF19-64F1-798B1036CDF1}"/>
              </a:ext>
            </a:extLst>
          </p:cNvPr>
          <p:cNvSpPr txBox="1"/>
          <p:nvPr/>
        </p:nvSpPr>
        <p:spPr>
          <a:xfrm>
            <a:off x="2357776" y="3254828"/>
            <a:ext cx="693621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5528">
              <a:spcAft>
                <a:spcPts val="600"/>
              </a:spcAft>
            </a:pPr>
            <a:endParaRPr lang="en-GB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795528"/>
            <a:endParaRPr lang="en-GB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795528"/>
            <a:endParaRPr lang="en-GB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795528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joinedupforbusiness@capitalcitypartnership.org</a:t>
            </a:r>
          </a:p>
          <a:p>
            <a:pPr algn="ctr" defTabSz="795528"/>
            <a:endParaRPr lang="en-GB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795528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www.joinedupforbusiness.org</a:t>
            </a:r>
          </a:p>
          <a:p>
            <a:pPr algn="ctr" defTabSz="795528"/>
            <a:endParaRPr lang="en-GB" sz="24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31D7BD-97AC-B19F-6FB8-032600878AC9}"/>
              </a:ext>
            </a:extLst>
          </p:cNvPr>
          <p:cNvCxnSpPr>
            <a:cxnSpLocks/>
          </p:cNvCxnSpPr>
          <p:nvPr/>
        </p:nvCxnSpPr>
        <p:spPr>
          <a:xfrm>
            <a:off x="1542743" y="3603172"/>
            <a:ext cx="641471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70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5B7F2-99CB-880D-AB63-45E4E28D2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0FF861-3998-D7B9-DD23-52C7ACFA56E3}"/>
              </a:ext>
            </a:extLst>
          </p:cNvPr>
          <p:cNvSpPr txBox="1"/>
          <p:nvPr/>
        </p:nvSpPr>
        <p:spPr>
          <a:xfrm>
            <a:off x="172755" y="323171"/>
            <a:ext cx="726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CA47E"/>
                </a:solidFill>
              </a:rPr>
              <a:t>Joined Up for Business – Project Updates </a:t>
            </a:r>
            <a:endParaRPr lang="en-GB" sz="2800" b="1" dirty="0">
              <a:solidFill>
                <a:srgbClr val="2CA47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B0151-AE89-9B0F-812E-935BC2D6E92A}"/>
              </a:ext>
            </a:extLst>
          </p:cNvPr>
          <p:cNvSpPr txBox="1"/>
          <p:nvPr/>
        </p:nvSpPr>
        <p:spPr>
          <a:xfrm>
            <a:off x="2184717" y="5371673"/>
            <a:ext cx="89256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0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acMillan Skills hub comes to an end as UKSPF concludes at end March 2026</a:t>
            </a:r>
          </a:p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clients signposted to Edinburgh Guarantee </a:t>
            </a:r>
            <a:r>
              <a:rPr lang="en-GB" sz="20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C58F5-4A6F-71D5-5004-8ADFCEDA56AC}"/>
              </a:ext>
            </a:extLst>
          </p:cNvPr>
          <p:cNvSpPr txBox="1"/>
          <p:nvPr/>
        </p:nvSpPr>
        <p:spPr>
          <a:xfrm>
            <a:off x="2286628" y="2819440"/>
            <a:ext cx="87218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CCP managed service – Stage 4 and 5 </a:t>
            </a:r>
          </a:p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in hospitality and managerial vacancies</a:t>
            </a:r>
          </a:p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vacancies in SJQ now directed through FUSE website and linked to Helix  </a:t>
            </a:r>
            <a:endParaRPr lang="en-GB" sz="20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DFCE6-9CF8-CFE8-B072-A46855570D57}"/>
              </a:ext>
            </a:extLst>
          </p:cNvPr>
          <p:cNvSpPr txBox="1"/>
          <p:nvPr/>
        </p:nvSpPr>
        <p:spPr>
          <a:xfrm>
            <a:off x="2264157" y="4212680"/>
            <a:ext cx="76636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Health &amp; Social Care course – March </a:t>
            </a:r>
          </a:p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Expanding framework to include Advanced Skills from April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38212-0DE5-C4AD-BE80-D571A6D26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94" y="5119199"/>
            <a:ext cx="1220217" cy="141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953F9-3BC1-EC64-A297-7E1A59268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58" y="3033651"/>
            <a:ext cx="1711428" cy="515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23CFB8-5278-DE4C-090E-F9C1AEB92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78" y="4071468"/>
            <a:ext cx="2083650" cy="9652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7FB4E4-5FB5-26E4-6E22-CBD244AAA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7" y="1272551"/>
            <a:ext cx="1522569" cy="9662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AB09A4-FECF-1ACF-7C9C-FEE596BA7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6525" y="6108645"/>
            <a:ext cx="1785475" cy="6249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6A8CD8-5D2B-2951-1DA2-74314F711ABB}"/>
              </a:ext>
            </a:extLst>
          </p:cNvPr>
          <p:cNvSpPr txBox="1"/>
          <p:nvPr/>
        </p:nvSpPr>
        <p:spPr>
          <a:xfrm>
            <a:off x="2286629" y="1161729"/>
            <a:ext cx="9698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FORTY funding ceased - no more course delivery through FKRSC currently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 Programme - expanded delivery model in the pipeline, including enhanced employer and community engagement strategies.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Numerous part-time roles at </a:t>
            </a:r>
            <a:r>
              <a:rPr lang="en-GB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 Kinnaird - team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support with opportunities     </a:t>
            </a:r>
            <a:endParaRPr lang="en-GB" sz="20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523BA1-2495-7049-560B-7EE443956D69}"/>
              </a:ext>
            </a:extLst>
          </p:cNvPr>
          <p:cNvCxnSpPr>
            <a:cxnSpLocks/>
          </p:cNvCxnSpPr>
          <p:nvPr/>
        </p:nvCxnSpPr>
        <p:spPr>
          <a:xfrm>
            <a:off x="172755" y="846391"/>
            <a:ext cx="770850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04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5393D-61E3-24FA-8C96-6330B7415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D43B72-8690-BB11-F762-F871CC88A501}"/>
              </a:ext>
            </a:extLst>
          </p:cNvPr>
          <p:cNvSpPr txBox="1"/>
          <p:nvPr/>
        </p:nvSpPr>
        <p:spPr>
          <a:xfrm>
            <a:off x="333033" y="284052"/>
            <a:ext cx="545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CA47E"/>
                </a:solidFill>
              </a:rPr>
              <a:t>Community Job Fairs  </a:t>
            </a:r>
            <a:endParaRPr lang="en-GB" sz="2800" b="1" dirty="0">
              <a:solidFill>
                <a:srgbClr val="2CA47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69DB7E-0BA1-5A8D-F020-6883A24F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567" y="5876035"/>
            <a:ext cx="1785475" cy="624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DDB95-585A-663F-4658-BDB5596CD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87" y="210581"/>
            <a:ext cx="4550228" cy="6436837"/>
          </a:xfrm>
          <a:prstGeom prst="rect">
            <a:avLst/>
          </a:prstGeom>
          <a:ln w="38100">
            <a:solidFill>
              <a:srgbClr val="2CA47E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1B63E7-3522-17FE-9C38-EC14E7124E08}"/>
              </a:ext>
            </a:extLst>
          </p:cNvPr>
          <p:cNvSpPr txBox="1"/>
          <p:nvPr/>
        </p:nvSpPr>
        <p:spPr>
          <a:xfrm>
            <a:off x="283958" y="1258414"/>
            <a:ext cx="69362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795528"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Held quarterly 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across the city in community spaces</a:t>
            </a:r>
          </a:p>
          <a:p>
            <a:pPr defTabSz="795528"/>
            <a:endParaRPr lang="en-GB" sz="20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795528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Recruiting employers and providers involved to remove barriers to work and employability support</a:t>
            </a:r>
          </a:p>
          <a:p>
            <a:pPr defTabSz="795528"/>
            <a:endParaRPr lang="en-GB" sz="20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795528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Jobseekers register in advance to enable follow-up with job, training and additional support opportunities</a:t>
            </a:r>
          </a:p>
          <a:p>
            <a:pPr marL="342900" indent="-342900" defTabSz="795528">
              <a:buFont typeface="Arial" panose="020B0604020202020204" pitchFamily="34" charset="0"/>
              <a:buChar char="•"/>
            </a:pPr>
            <a:endParaRPr lang="en-GB" sz="2000" kern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795528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fairs advertised on the Joined Up for Business and LEP website</a:t>
            </a:r>
          </a:p>
          <a:p>
            <a:pPr marL="342900" indent="-342900" defTabSz="795528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795528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job fair planned for end May with FUSE in city centre, focusing on retail, hospitality and tourism roles </a:t>
            </a:r>
          </a:p>
          <a:p>
            <a:pPr marL="342900" indent="-342900" defTabSz="795528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795528">
              <a:spcAft>
                <a:spcPts val="600"/>
              </a:spcAft>
            </a:pPr>
            <a:endParaRPr lang="en-GB" sz="20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EF367F-A959-5402-B3E4-89B4B2E9B81B}"/>
              </a:ext>
            </a:extLst>
          </p:cNvPr>
          <p:cNvCxnSpPr>
            <a:cxnSpLocks/>
          </p:cNvCxnSpPr>
          <p:nvPr/>
        </p:nvCxnSpPr>
        <p:spPr>
          <a:xfrm>
            <a:off x="333033" y="890605"/>
            <a:ext cx="415188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081C-E337-7961-88C0-9968A6689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1" y="5747283"/>
            <a:ext cx="3539059" cy="9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7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8C1A3-F23E-57B7-B06F-510E03679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321E-7FCC-C86F-CFC8-CB404C17C0A4}"/>
              </a:ext>
            </a:extLst>
          </p:cNvPr>
          <p:cNvSpPr txBox="1"/>
          <p:nvPr/>
        </p:nvSpPr>
        <p:spPr>
          <a:xfrm>
            <a:off x="333033" y="381950"/>
            <a:ext cx="545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CA47E"/>
                </a:solidFill>
              </a:rPr>
              <a:t>Upcoming Events  </a:t>
            </a:r>
            <a:endParaRPr lang="en-GB" sz="2800" b="1" dirty="0">
              <a:solidFill>
                <a:srgbClr val="2CA47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918C0-4D13-D560-BA89-7FB64BDD0168}"/>
              </a:ext>
            </a:extLst>
          </p:cNvPr>
          <p:cNvSpPr txBox="1"/>
          <p:nvPr/>
        </p:nvSpPr>
        <p:spPr>
          <a:xfrm>
            <a:off x="441890" y="1343814"/>
            <a:ext cx="581231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GB" sz="2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Impact Recruitment Event – 9</a:t>
            </a:r>
            <a:r>
              <a:rPr lang="en-GB" sz="2000" b="1" u="sng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March at EICC</a:t>
            </a:r>
          </a:p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Joint DWP and LEP event </a:t>
            </a:r>
          </a:p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Young People 16-24 </a:t>
            </a:r>
          </a:p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 slot through Eventbrite </a:t>
            </a:r>
          </a:p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Allocated times for younger clients 16-19 and quiet hour available.</a:t>
            </a:r>
          </a:p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795528">
              <a:spcAft>
                <a:spcPts val="600"/>
              </a:spcAft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Attendees book slots through Eventbrite </a:t>
            </a:r>
          </a:p>
          <a:p>
            <a:pPr defTabSz="795528">
              <a:spcAft>
                <a:spcPts val="600"/>
              </a:spcAft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https://tinyurl.com/yf4hebnr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795528">
              <a:spcAft>
                <a:spcPts val="600"/>
              </a:spcAft>
            </a:pPr>
            <a:r>
              <a:rPr lang="en-GB" sz="2000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1F79D-AF55-099E-7927-000185BC1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31" y="1076513"/>
            <a:ext cx="3015340" cy="426524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39089-D3CC-9807-AB10-1C5C59E00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869" y="5985858"/>
            <a:ext cx="1785475" cy="62491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9B9D14-35E3-1CBF-77CC-4A9DC88BF127}"/>
              </a:ext>
            </a:extLst>
          </p:cNvPr>
          <p:cNvCxnSpPr>
            <a:cxnSpLocks/>
          </p:cNvCxnSpPr>
          <p:nvPr/>
        </p:nvCxnSpPr>
        <p:spPr>
          <a:xfrm>
            <a:off x="441890" y="905170"/>
            <a:ext cx="31398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DC812D4-8349-CB16-63B7-7C8A7C250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829" y="4477622"/>
            <a:ext cx="1475373" cy="14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3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61A1F-4644-8589-8438-0E96BCAB9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E8B6ED-B102-C57B-54C8-43805B1AA999}"/>
              </a:ext>
            </a:extLst>
          </p:cNvPr>
          <p:cNvCxnSpPr>
            <a:cxnSpLocks/>
          </p:cNvCxnSpPr>
          <p:nvPr/>
        </p:nvCxnSpPr>
        <p:spPr>
          <a:xfrm>
            <a:off x="2379547" y="3907972"/>
            <a:ext cx="764619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reeform 2">
            <a:extLst>
              <a:ext uri="{FF2B5EF4-FFF2-40B4-BE49-F238E27FC236}">
                <a16:creationId xmlns:a16="http://schemas.microsoft.com/office/drawing/2014/main" id="{B2F3D15F-A5C6-3A0F-DC1C-A681FD7DE389}"/>
              </a:ext>
            </a:extLst>
          </p:cNvPr>
          <p:cNvSpPr/>
          <p:nvPr/>
        </p:nvSpPr>
        <p:spPr>
          <a:xfrm>
            <a:off x="1626305" y="1839678"/>
            <a:ext cx="5775979" cy="2264244"/>
          </a:xfrm>
          <a:custGeom>
            <a:avLst/>
            <a:gdLst/>
            <a:ahLst/>
            <a:cxnLst/>
            <a:rect l="l" t="t" r="r" b="b"/>
            <a:pathLst>
              <a:path w="5532997" h="2484091">
                <a:moveTo>
                  <a:pt x="0" y="0"/>
                </a:moveTo>
                <a:lnTo>
                  <a:pt x="5532997" y="0"/>
                </a:lnTo>
                <a:lnTo>
                  <a:pt x="5532997" y="2484091"/>
                </a:lnTo>
                <a:lnTo>
                  <a:pt x="0" y="2484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1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1C1D0-EDCD-D1FE-E4A3-79AC1D9F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6269"/>
            <a:ext cx="10515600" cy="745218"/>
          </a:xfrm>
        </p:spPr>
        <p:txBody>
          <a:bodyPr>
            <a:normAutofit/>
          </a:bodyPr>
          <a:lstStyle/>
          <a:p>
            <a:r>
              <a:rPr lang="en-GB" sz="3600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934E3-3086-F54B-F2BF-2DFAC9301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2" y="1466396"/>
            <a:ext cx="11234058" cy="4324804"/>
          </a:xfrm>
        </p:spPr>
        <p:txBody>
          <a:bodyPr>
            <a:normAutofit/>
          </a:bodyPr>
          <a:lstStyle/>
          <a:p>
            <a:r>
              <a:rPr lang="en-GB" sz="2400" dirty="0"/>
              <a:t>No One Left Behind funding created the </a:t>
            </a:r>
            <a:r>
              <a:rPr lang="en-GB" sz="2400" b="1" dirty="0"/>
              <a:t>Vocational Training Framework</a:t>
            </a:r>
          </a:p>
          <a:p>
            <a:r>
              <a:rPr lang="en-GB" sz="2400" dirty="0"/>
              <a:t>Focus on entry level jobs across entry level sectors</a:t>
            </a:r>
          </a:p>
          <a:p>
            <a:r>
              <a:rPr lang="en-GB" sz="2400" dirty="0"/>
              <a:t>2–4-week courses designed with the employer</a:t>
            </a:r>
          </a:p>
          <a:p>
            <a:r>
              <a:rPr lang="en-GB" sz="2400" dirty="0"/>
              <a:t>Built confidence and delivered qualifications</a:t>
            </a:r>
          </a:p>
          <a:p>
            <a:r>
              <a:rPr lang="en-GB" sz="2400" dirty="0"/>
              <a:t>Guaranteed job interview</a:t>
            </a:r>
          </a:p>
          <a:p>
            <a:r>
              <a:rPr lang="en-GB" sz="2400" dirty="0"/>
              <a:t>921 completed training (90% completion rate)</a:t>
            </a:r>
          </a:p>
          <a:p>
            <a:r>
              <a:rPr lang="en-GB" sz="2400" dirty="0"/>
              <a:t>50% people moved into jobs</a:t>
            </a:r>
          </a:p>
          <a:p>
            <a:r>
              <a:rPr lang="en-GB" sz="2400" dirty="0"/>
              <a:t>75% overall progression rate (jobs, further education or volunteering)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FA63EFC1-B313-5C5A-9A9D-7F6162ECCBE3}"/>
              </a:ext>
            </a:extLst>
          </p:cNvPr>
          <p:cNvSpPr/>
          <p:nvPr/>
        </p:nvSpPr>
        <p:spPr>
          <a:xfrm>
            <a:off x="8778221" y="-87101"/>
            <a:ext cx="3685922" cy="1595437"/>
          </a:xfrm>
          <a:custGeom>
            <a:avLst/>
            <a:gdLst/>
            <a:ahLst/>
            <a:cxnLst/>
            <a:rect l="l" t="t" r="r" b="b"/>
            <a:pathLst>
              <a:path w="5532997" h="2484091">
                <a:moveTo>
                  <a:pt x="0" y="0"/>
                </a:moveTo>
                <a:lnTo>
                  <a:pt x="5532997" y="0"/>
                </a:lnTo>
                <a:lnTo>
                  <a:pt x="5532997" y="2484091"/>
                </a:lnTo>
                <a:lnTo>
                  <a:pt x="0" y="2484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5BB379-DD34-6EF2-2853-42560F192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425" y="2362653"/>
            <a:ext cx="3018575" cy="139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6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5F5AED-E047-8710-0259-23C3EE714765}"/>
              </a:ext>
            </a:extLst>
          </p:cNvPr>
          <p:cNvSpPr txBox="1"/>
          <p:nvPr/>
        </p:nvSpPr>
        <p:spPr>
          <a:xfrm>
            <a:off x="418593" y="1383436"/>
            <a:ext cx="99119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Expanded to include Advanced Skills training to respond to: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Demand for higher skills from employers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More sectors needing new higher qualifications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Job changers and upskilling current staff a growing area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Need to explore other models and expand service offer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Skills Bootcamps in England successful for £30-35k jobs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Up to 16-week course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Higher level qualifications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More focused on individuals working so flexible delivery</a:t>
            </a:r>
          </a:p>
          <a:p>
            <a:pPr defTabSz="795528">
              <a:spcAft>
                <a:spcPts val="600"/>
              </a:spcAft>
            </a:pPr>
            <a:endParaRPr lang="en-GB" sz="2400" kern="1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7955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Procurement in final stages - new framework live from April 2026 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E5C07420-0589-344F-F245-3105DA3C4034}"/>
              </a:ext>
            </a:extLst>
          </p:cNvPr>
          <p:cNvSpPr/>
          <p:nvPr/>
        </p:nvSpPr>
        <p:spPr>
          <a:xfrm>
            <a:off x="7824852" y="-212001"/>
            <a:ext cx="3685922" cy="1595437"/>
          </a:xfrm>
          <a:custGeom>
            <a:avLst/>
            <a:gdLst/>
            <a:ahLst/>
            <a:cxnLst/>
            <a:rect l="l" t="t" r="r" b="b"/>
            <a:pathLst>
              <a:path w="5532997" h="2484091">
                <a:moveTo>
                  <a:pt x="0" y="0"/>
                </a:moveTo>
                <a:lnTo>
                  <a:pt x="5532997" y="0"/>
                </a:lnTo>
                <a:lnTo>
                  <a:pt x="5532997" y="2484091"/>
                </a:lnTo>
                <a:lnTo>
                  <a:pt x="0" y="2484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373CB6-8A8E-E508-7C2E-2C926F961BE4}"/>
              </a:ext>
            </a:extLst>
          </p:cNvPr>
          <p:cNvSpPr txBox="1">
            <a:spLocks/>
          </p:cNvSpPr>
          <p:nvPr/>
        </p:nvSpPr>
        <p:spPr>
          <a:xfrm>
            <a:off x="1077684" y="5080453"/>
            <a:ext cx="11234058" cy="4324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F276D0-6145-543A-D1E0-08495455988D}"/>
              </a:ext>
            </a:extLst>
          </p:cNvPr>
          <p:cNvSpPr txBox="1">
            <a:spLocks/>
          </p:cNvSpPr>
          <p:nvPr/>
        </p:nvSpPr>
        <p:spPr>
          <a:xfrm>
            <a:off x="-2973776" y="470849"/>
            <a:ext cx="10515600" cy="464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Need for Change </a:t>
            </a:r>
          </a:p>
        </p:txBody>
      </p:sp>
    </p:spTree>
    <p:extLst>
      <p:ext uri="{BB962C8B-B14F-4D97-AF65-F5344CB8AC3E}">
        <p14:creationId xmlns:p14="http://schemas.microsoft.com/office/powerpoint/2010/main" val="51658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87B43-9F8F-1915-2F63-4A2472959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4E1E-944D-C703-4644-F8356DDD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17" y="421878"/>
            <a:ext cx="10515600" cy="349249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New JobFit Framework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78B784-8ACB-3EE1-0125-9E211C55F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4866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Entry Level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B9B4B06-FF1A-B244-608C-267CD6D80EE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7" y="240228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D6FADF-B852-2E6B-A13C-1DF4BBEE5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577"/>
            <a:ext cx="5183188" cy="392306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Level 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4B1F0A59-B3D4-D442-D9A8-FF0373049578}"/>
              </a:ext>
            </a:extLst>
          </p:cNvPr>
          <p:cNvSpPr/>
          <p:nvPr/>
        </p:nvSpPr>
        <p:spPr>
          <a:xfrm>
            <a:off x="8614935" y="0"/>
            <a:ext cx="3685922" cy="1595437"/>
          </a:xfrm>
          <a:custGeom>
            <a:avLst/>
            <a:gdLst/>
            <a:ahLst/>
            <a:cxnLst/>
            <a:rect l="l" t="t" r="r" b="b"/>
            <a:pathLst>
              <a:path w="5532997" h="2484091">
                <a:moveTo>
                  <a:pt x="0" y="0"/>
                </a:moveTo>
                <a:lnTo>
                  <a:pt x="5532997" y="0"/>
                </a:lnTo>
                <a:lnTo>
                  <a:pt x="5532997" y="2484091"/>
                </a:lnTo>
                <a:lnTo>
                  <a:pt x="0" y="24840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E944B45-92D3-5414-7F11-3134B2E49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973971"/>
              </p:ext>
            </p:extLst>
          </p:nvPr>
        </p:nvGraphicFramePr>
        <p:xfrm>
          <a:off x="6194428" y="240228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446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B9F2C-CCC9-F125-92EC-ACF650F5F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A1B0-77E2-6961-3DA4-E5CDE870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8757"/>
            <a:ext cx="10515600" cy="917802"/>
          </a:xfrm>
        </p:spPr>
        <p:txBody>
          <a:bodyPr>
            <a:normAutofit/>
          </a:bodyPr>
          <a:lstStyle/>
          <a:p>
            <a:r>
              <a:rPr lang="en-GB" sz="3600" b="1" dirty="0"/>
              <a:t>Launch Project April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8C11E-8916-224B-37EC-2921AF6DE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2" y="1165968"/>
            <a:ext cx="11234058" cy="4929889"/>
          </a:xfrm>
        </p:spPr>
        <p:txBody>
          <a:bodyPr>
            <a:normAutofit/>
          </a:bodyPr>
          <a:lstStyle/>
          <a:p>
            <a:r>
              <a:rPr lang="en-GB" sz="2400" dirty="0"/>
              <a:t>New framework and website</a:t>
            </a:r>
          </a:p>
          <a:p>
            <a:r>
              <a:rPr lang="en-GB" sz="2400" dirty="0"/>
              <a:t>Any LEP stakeholders can use JobFit and City Region Deal IRES partners</a:t>
            </a:r>
          </a:p>
          <a:p>
            <a:r>
              <a:rPr lang="en-GB" sz="2400" dirty="0"/>
              <a:t>Referral routes and contact details remain the same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8B4E459-EDEB-CA19-BF82-B89D5E355BF9}"/>
              </a:ext>
            </a:extLst>
          </p:cNvPr>
          <p:cNvSpPr/>
          <p:nvPr/>
        </p:nvSpPr>
        <p:spPr>
          <a:xfrm>
            <a:off x="1808533" y="2810244"/>
            <a:ext cx="8159506" cy="3875790"/>
          </a:xfrm>
          <a:custGeom>
            <a:avLst/>
            <a:gdLst/>
            <a:ahLst/>
            <a:cxnLst/>
            <a:rect l="l" t="t" r="r" b="b"/>
            <a:pathLst>
              <a:path w="13544730" h="7060191">
                <a:moveTo>
                  <a:pt x="0" y="0"/>
                </a:moveTo>
                <a:lnTo>
                  <a:pt x="13544730" y="0"/>
                </a:lnTo>
                <a:lnTo>
                  <a:pt x="13544730" y="7060191"/>
                </a:lnTo>
                <a:lnTo>
                  <a:pt x="0" y="7060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42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CE3556F4-CBEA-EED8-98F7-6FE52516A9E3}"/>
              </a:ext>
            </a:extLst>
          </p:cNvPr>
          <p:cNvSpPr/>
          <p:nvPr/>
        </p:nvSpPr>
        <p:spPr>
          <a:xfrm>
            <a:off x="8506078" y="-90652"/>
            <a:ext cx="3685922" cy="1595437"/>
          </a:xfrm>
          <a:custGeom>
            <a:avLst/>
            <a:gdLst/>
            <a:ahLst/>
            <a:cxnLst/>
            <a:rect l="l" t="t" r="r" b="b"/>
            <a:pathLst>
              <a:path w="5532997" h="2484091">
                <a:moveTo>
                  <a:pt x="0" y="0"/>
                </a:moveTo>
                <a:lnTo>
                  <a:pt x="5532997" y="0"/>
                </a:lnTo>
                <a:lnTo>
                  <a:pt x="5532997" y="2484091"/>
                </a:lnTo>
                <a:lnTo>
                  <a:pt x="0" y="2484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886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487</Words>
  <Application>Microsoft Office PowerPoint</Application>
  <PresentationFormat>Widescreen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Roboto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</vt:lpstr>
      <vt:lpstr>PowerPoint Presentation</vt:lpstr>
      <vt:lpstr>New JobFit Framework</vt:lpstr>
      <vt:lpstr>Launch Project April 2026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Lang</dc:creator>
  <cp:lastModifiedBy>Stephanie Lang</cp:lastModifiedBy>
  <cp:revision>1</cp:revision>
  <dcterms:created xsi:type="dcterms:W3CDTF">2026-02-18T14:23:02Z</dcterms:created>
  <dcterms:modified xsi:type="dcterms:W3CDTF">2026-02-25T16:06:14Z</dcterms:modified>
</cp:coreProperties>
</file>