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7" r:id="rId2"/>
    <p:sldId id="280" r:id="rId3"/>
    <p:sldId id="281" r:id="rId4"/>
    <p:sldId id="279" r:id="rId5"/>
    <p:sldId id="283" r:id="rId6"/>
    <p:sldId id="258" r:id="rId7"/>
    <p:sldId id="28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4"/>
    <p:restoredTop sz="94658"/>
  </p:normalViewPr>
  <p:slideViewPr>
    <p:cSldViewPr snapToGrid="0">
      <p:cViewPr>
        <p:scale>
          <a:sx n="66" d="100"/>
          <a:sy n="66" d="100"/>
        </p:scale>
        <p:origin x="2232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DB71B-459F-4FF9-8501-F156567D6E6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CCDDD-5E5D-4993-B33E-C5EC6DA12C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68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2019,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CCDDD-5E5D-4993-B33E-C5EC6DA12C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80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22521-FE8E-6E76-113A-2F3A7A0C3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4A9F84-E38F-30C1-BE48-7D55931FF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18103-0E6A-8E67-1110-D25263E64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2019,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8E3D2-428F-25E8-AD4A-0B46C7F44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CCDDD-5E5D-4993-B33E-C5EC6DA12CC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93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400893A-2EBC-1C62-6043-4022953229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199" y="519931"/>
            <a:ext cx="4783931" cy="787375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en-GB" dirty="0"/>
              <a:t>Cover Slide.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8F54ADA-F0A6-CDEE-FFFF-6AD8463235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443038"/>
            <a:ext cx="4782342" cy="38419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4557A9D-2CED-5268-CE09-52DC7BF4A69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8199" y="1962969"/>
            <a:ext cx="3619501" cy="138030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Body copy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D56526D9-372A-941E-C7F7-6F3E1076C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143" t="34125" r="19143" b="34125"/>
          <a:stretch>
            <a:fillRect/>
          </a:stretch>
        </p:blipFill>
        <p:spPr>
          <a:xfrm>
            <a:off x="831055" y="5557838"/>
            <a:ext cx="1612108" cy="829404"/>
          </a:xfrm>
          <a:prstGeom prst="rect">
            <a:avLst/>
          </a:prstGeom>
        </p:spPr>
      </p:pic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55AF2B03-5473-CA8B-7F68-77A6944A5C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5934" y="520700"/>
            <a:ext cx="3733800" cy="5835650"/>
          </a:xfrm>
          <a:prstGeom prst="roundRect">
            <a:avLst>
              <a:gd name="adj" fmla="val 2789"/>
            </a:avLst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Slide White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49" y="365125"/>
            <a:ext cx="11223347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Content Slide Text Heavy.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A7BAB88-25A1-C66E-6D25-3523485EB6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584249" y="2027791"/>
            <a:ext cx="5511750" cy="429763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BE7066-5028-2C2F-7D09-E9368F7C42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299249" y="2027791"/>
            <a:ext cx="5511750" cy="4297637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778B109B-808E-9B31-3F0B-DAA0873FE7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0821" y="2313427"/>
            <a:ext cx="3514725" cy="37411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E43EAD42-3D42-5828-8A41-C0393A99E9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1785" y="2313427"/>
            <a:ext cx="3514725" cy="37411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5" name="Content Placeholder 48">
            <a:extLst>
              <a:ext uri="{FF2B5EF4-FFF2-40B4-BE49-F238E27FC236}">
                <a16:creationId xmlns:a16="http://schemas.microsoft.com/office/drawing/2014/main" id="{51203AE3-8CC4-AE2D-3821-4E8503506CE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81150" y="2886075"/>
            <a:ext cx="3514725" cy="31178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800" dirty="0"/>
              <a:t>Insert text, graph or image</a:t>
            </a:r>
            <a:endParaRPr lang="en-US" dirty="0"/>
          </a:p>
        </p:txBody>
      </p:sp>
      <p:sp>
        <p:nvSpPr>
          <p:cNvPr id="6" name="Content Placeholder 48">
            <a:extLst>
              <a:ext uri="{FF2B5EF4-FFF2-40B4-BE49-F238E27FC236}">
                <a16:creationId xmlns:a16="http://schemas.microsoft.com/office/drawing/2014/main" id="{055F5B4D-02CE-1808-5F42-67F911BDD7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90187" y="2886075"/>
            <a:ext cx="3514725" cy="31178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800" dirty="0"/>
              <a:t>Insert text, graph or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86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ible Dou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24B7AE-71B6-ED0D-C631-7A89E7B03C1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6709" y="2027238"/>
            <a:ext cx="5508625" cy="4298950"/>
          </a:xfrm>
          <a:prstGeom prst="roundRect">
            <a:avLst>
              <a:gd name="adj" fmla="val 5939"/>
            </a:avLst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text, image graph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49" y="365125"/>
            <a:ext cx="11223347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Content Slide Image &amp; Text.</a:t>
            </a:r>
            <a:endParaRPr lang="en-US" dirty="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C5BE7066-5028-2C2F-7D09-E9368F7C42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6299249" y="2027791"/>
            <a:ext cx="5511750" cy="4297638"/>
          </a:xfrm>
          <a:prstGeom prst="rect">
            <a:avLst/>
          </a:prstGeom>
        </p:spPr>
      </p:pic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006394F2-09E5-49AC-2BFF-14943D7F23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2269" y="3363401"/>
            <a:ext cx="4181362" cy="2687541"/>
          </a:xfrm>
          <a:prstGeom prst="roundRect">
            <a:avLst>
              <a:gd name="adj" fmla="val 6071"/>
            </a:avLst>
          </a:prstGeom>
          <a:noFill/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text here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397CC644-5DD5-C835-B23C-DBB7AE406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269" y="2663687"/>
            <a:ext cx="4181362" cy="596762"/>
          </a:xfrm>
          <a:prstGeom prst="roundRect">
            <a:avLst>
              <a:gd name="adj" fmla="val 6071"/>
            </a:avLst>
          </a:prstGeom>
          <a:noFill/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73078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xible Double Content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31E25C6-F604-E48A-33D0-62A448E2714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98971" y="2027238"/>
            <a:ext cx="5508625" cy="4298950"/>
          </a:xfrm>
          <a:prstGeom prst="roundRect">
            <a:avLst>
              <a:gd name="adj" fmla="val 5939"/>
            </a:avLst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text, image graph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C5BE7066-5028-2C2F-7D09-E9368F7C42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584249" y="2027791"/>
            <a:ext cx="5511750" cy="4297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84249" y="365125"/>
            <a:ext cx="11223347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Content Slide Image &amp; Text.</a:t>
            </a:r>
            <a:endParaRPr lang="en-US" dirty="0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BEDDD8FE-0CE7-9656-D4D8-428E978C5A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2158" y="3363401"/>
            <a:ext cx="4181362" cy="2687541"/>
          </a:xfrm>
          <a:prstGeom prst="roundRect">
            <a:avLst>
              <a:gd name="adj" fmla="val 6071"/>
            </a:avLst>
          </a:prstGeom>
          <a:noFill/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text here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8EF62BC9-35C5-5DED-FE74-53BA7DF2BF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2158" y="2663687"/>
            <a:ext cx="4181362" cy="596762"/>
          </a:xfrm>
          <a:prstGeom prst="roundRect">
            <a:avLst>
              <a:gd name="adj" fmla="val 6071"/>
            </a:avLst>
          </a:prstGeom>
          <a:noFill/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721794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FF6F91-088C-2CEE-80DE-11B52A6C77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199" y="519931"/>
            <a:ext cx="4783931" cy="787375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Cover Slide.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8F54ADA-F0A6-CDEE-FFFF-6AD8463235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443038"/>
            <a:ext cx="4782342" cy="38419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4557A9D-2CED-5268-CE09-52DC7BF4A69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8199" y="1962969"/>
            <a:ext cx="3619501" cy="138030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Body copy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34A4869-A076-320A-28B6-EF5F84DD06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062" t="34896" r="19618" b="34826"/>
          <a:stretch>
            <a:fillRect/>
          </a:stretch>
        </p:blipFill>
        <p:spPr>
          <a:xfrm>
            <a:off x="838199" y="5574447"/>
            <a:ext cx="1583533" cy="781903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737A3FA-51BA-1D21-1BCB-C030626937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5934" y="520700"/>
            <a:ext cx="3733800" cy="5835650"/>
          </a:xfrm>
          <a:prstGeom prst="roundRect">
            <a:avLst>
              <a:gd name="adj" fmla="val 2789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17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6CB91-26FD-D845-0934-2C7B544BB3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GB" dirty="0"/>
              <a:t>Centre Slide.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92DC67F-AB66-D0A1-C0C3-E8A2B85CBC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186081">
            <a:off x="7937501" y="4744561"/>
            <a:ext cx="1412240" cy="35702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E9783FA-9CDB-1334-BFCA-389B41631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60230">
            <a:off x="3818274" y="1033357"/>
            <a:ext cx="741245" cy="65261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4959C8D-E79E-861F-A2E1-64C68A6339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18364">
            <a:off x="8933180" y="2127832"/>
            <a:ext cx="1313890" cy="59377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F2A12E2-D1C6-11A5-CB99-259181B0E3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54539">
            <a:off x="2787941" y="4739088"/>
            <a:ext cx="656125" cy="58041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3062632-F782-1545-D9B3-4C0736B7F3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96308">
            <a:off x="1473200" y="2736324"/>
            <a:ext cx="683260" cy="46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2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6CB91-26FD-D845-0934-2C7B544BB3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GB" dirty="0"/>
              <a:t>Centre Slide.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545B1CB-38F4-E21E-CE0C-421400ECE5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448333">
            <a:off x="6199260" y="5702518"/>
            <a:ext cx="1412240" cy="3570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BBBC6D-A7C0-3041-A856-B07B95F6C6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06919">
            <a:off x="8838504" y="1170516"/>
            <a:ext cx="741245" cy="65261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50AA699-3431-E1C4-48E9-D9ACCB0906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726436">
            <a:off x="9036500" y="3906672"/>
            <a:ext cx="1313890" cy="59377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07FB3D2-3A04-20F1-DE85-A0F831DC845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54539">
            <a:off x="5051081" y="1232908"/>
            <a:ext cx="656125" cy="5804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362681F-C7D9-68A8-B582-B783567869B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963264">
            <a:off x="2052319" y="1840892"/>
            <a:ext cx="683260" cy="46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53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49" y="365125"/>
            <a:ext cx="11223347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Content Slide.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0CCE5A-89B6-C576-C597-4978347626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200" y="2332038"/>
            <a:ext cx="11223625" cy="4137025"/>
          </a:xfrm>
          <a:prstGeom prst="roundRect">
            <a:avLst>
              <a:gd name="adj" fmla="val 4510"/>
            </a:avLst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75000" sy="75000" flip="none" algn="b"/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CE1CFBF-E817-B6BC-FFD5-7FEE25435B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6" y="2524539"/>
            <a:ext cx="10823574" cy="3752024"/>
          </a:xfrm>
          <a:prstGeom prst="roundRect">
            <a:avLst>
              <a:gd name="adj" fmla="val 6071"/>
            </a:avLst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here</a:t>
            </a:r>
          </a:p>
        </p:txBody>
      </p:sp>
    </p:spTree>
    <p:extLst>
      <p:ext uri="{BB962C8B-B14F-4D97-AF65-F5344CB8AC3E}">
        <p14:creationId xmlns:p14="http://schemas.microsoft.com/office/powerpoint/2010/main" val="73096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49" y="365125"/>
            <a:ext cx="11223347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Content Slide.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0CCE5A-89B6-C576-C597-4978347626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201" y="2332038"/>
            <a:ext cx="5293138" cy="4137025"/>
          </a:xfrm>
          <a:prstGeom prst="roundRect">
            <a:avLst>
              <a:gd name="adj" fmla="val 4510"/>
            </a:avLst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t"/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CE1CFBF-E817-B6BC-FFD5-7FEE25435B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7" y="2537791"/>
            <a:ext cx="4867825" cy="3725520"/>
          </a:xfrm>
          <a:prstGeom prst="roundRect">
            <a:avLst>
              <a:gd name="adj" fmla="val 6071"/>
            </a:avLst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here</a:t>
            </a:r>
          </a:p>
        </p:txBody>
      </p:sp>
      <p:sp>
        <p:nvSpPr>
          <p:cNvPr id="3" name="Picture Placeholder 26">
            <a:extLst>
              <a:ext uri="{FF2B5EF4-FFF2-40B4-BE49-F238E27FC236}">
                <a16:creationId xmlns:a16="http://schemas.microsoft.com/office/drawing/2014/main" id="{5C5EBE46-D793-623C-CDBA-EA76DB4C7C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14549" y="2332038"/>
            <a:ext cx="5293138" cy="4137025"/>
          </a:xfrm>
          <a:prstGeom prst="roundRect">
            <a:avLst>
              <a:gd name="adj" fmla="val 4510"/>
            </a:avLst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r"/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77E70D1D-72F5-70B2-8672-B98352CD8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4575" y="2537791"/>
            <a:ext cx="4867825" cy="3725520"/>
          </a:xfrm>
          <a:prstGeom prst="roundRect">
            <a:avLst>
              <a:gd name="adj" fmla="val 6071"/>
            </a:avLst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Edit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6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49" y="365125"/>
            <a:ext cx="11223347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Content Slide.</a:t>
            </a:r>
            <a:endParaRPr lang="en-US" dirty="0"/>
          </a:p>
        </p:txBody>
      </p:sp>
      <p:sp>
        <p:nvSpPr>
          <p:cNvPr id="5" name="Picture Placeholder 26">
            <a:extLst>
              <a:ext uri="{FF2B5EF4-FFF2-40B4-BE49-F238E27FC236}">
                <a16:creationId xmlns:a16="http://schemas.microsoft.com/office/drawing/2014/main" id="{71EB2DA8-B7B1-6805-CD14-CCA15A75F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200" y="2332038"/>
            <a:ext cx="11223625" cy="4137025"/>
          </a:xfrm>
          <a:prstGeom prst="roundRect">
            <a:avLst>
              <a:gd name="adj" fmla="val 4510"/>
            </a:avLst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"/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300DAAA9-FD64-4FAD-A2AD-CECE8EAD97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4226" y="2524539"/>
            <a:ext cx="10823574" cy="3752024"/>
          </a:xfrm>
          <a:prstGeom prst="roundRect">
            <a:avLst>
              <a:gd name="adj" fmla="val 6071"/>
            </a:avLst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7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49" y="365125"/>
            <a:ext cx="11223347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Content Slide.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0CCE5A-89B6-C576-C597-4978347626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201" y="2332038"/>
            <a:ext cx="5293138" cy="4137025"/>
          </a:xfrm>
          <a:prstGeom prst="roundRect">
            <a:avLst>
              <a:gd name="adj" fmla="val 4510"/>
            </a:avLst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CE1CFBF-E817-B6BC-FFD5-7FEE25435B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7" y="2537791"/>
            <a:ext cx="4867825" cy="3725520"/>
          </a:xfrm>
          <a:prstGeom prst="roundRect">
            <a:avLst>
              <a:gd name="adj" fmla="val 6071"/>
            </a:avLst>
          </a:prstGeom>
          <a:solidFill>
            <a:schemeClr val="tx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text here</a:t>
            </a:r>
          </a:p>
        </p:txBody>
      </p:sp>
      <p:sp>
        <p:nvSpPr>
          <p:cNvPr id="3" name="Picture Placeholder 26">
            <a:extLst>
              <a:ext uri="{FF2B5EF4-FFF2-40B4-BE49-F238E27FC236}">
                <a16:creationId xmlns:a16="http://schemas.microsoft.com/office/drawing/2014/main" id="{5C5EBE46-D793-623C-CDBA-EA76DB4C7C2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14549" y="2332038"/>
            <a:ext cx="5293138" cy="4137025"/>
          </a:xfrm>
          <a:prstGeom prst="roundRect">
            <a:avLst>
              <a:gd name="adj" fmla="val 4510"/>
            </a:avLst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0" ty="0" sx="100000" sy="100000" flip="none" algn="bl"/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77E70D1D-72F5-70B2-8672-B98352CD8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4575" y="2537791"/>
            <a:ext cx="4867825" cy="3725520"/>
          </a:xfrm>
          <a:prstGeom prst="roundRect">
            <a:avLst>
              <a:gd name="adj" fmla="val 6071"/>
            </a:avLst>
          </a:prstGeom>
          <a:solidFill>
            <a:schemeClr val="tx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text here</a:t>
            </a:r>
          </a:p>
        </p:txBody>
      </p:sp>
    </p:spTree>
    <p:extLst>
      <p:ext uri="{BB962C8B-B14F-4D97-AF65-F5344CB8AC3E}">
        <p14:creationId xmlns:p14="http://schemas.microsoft.com/office/powerpoint/2010/main" val="271950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49" y="365125"/>
            <a:ext cx="11223347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Content Slide Text Heavy.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A7BAB88-25A1-C66E-6D25-3523485EB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84249" y="2027791"/>
            <a:ext cx="5511751" cy="429763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BE7066-5028-2C2F-7D09-E9368F7C42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299249" y="2027791"/>
            <a:ext cx="5511750" cy="4297638"/>
          </a:xfrm>
          <a:prstGeom prst="rect">
            <a:avLst/>
          </a:prstGeom>
        </p:spPr>
      </p:pic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A1B1A33E-E8AA-2192-50A4-D090250D98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0821" y="2313427"/>
            <a:ext cx="3514725" cy="37411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18AABB34-C27D-FF15-8F71-7376FCC0D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1785" y="2313427"/>
            <a:ext cx="3514725" cy="374114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51" name="Content Placeholder 48">
            <a:extLst>
              <a:ext uri="{FF2B5EF4-FFF2-40B4-BE49-F238E27FC236}">
                <a16:creationId xmlns:a16="http://schemas.microsoft.com/office/drawing/2014/main" id="{54CACAFE-EE65-730C-039F-604178457E3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81150" y="2886075"/>
            <a:ext cx="3514725" cy="31178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800" dirty="0"/>
              <a:t>Insert text, graph or image</a:t>
            </a:r>
            <a:endParaRPr lang="en-US" dirty="0"/>
          </a:p>
        </p:txBody>
      </p:sp>
      <p:sp>
        <p:nvSpPr>
          <p:cNvPr id="52" name="Content Placeholder 48">
            <a:extLst>
              <a:ext uri="{FF2B5EF4-FFF2-40B4-BE49-F238E27FC236}">
                <a16:creationId xmlns:a16="http://schemas.microsoft.com/office/drawing/2014/main" id="{E0A03AF1-C1A7-C51C-B0EA-604AAC01A98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90187" y="2886075"/>
            <a:ext cx="3514725" cy="31178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800" dirty="0"/>
              <a:t>Insert text, graph or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79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Citadel</a:t>
            </a:r>
          </a:p>
        </p:txBody>
      </p:sp>
    </p:spTree>
    <p:extLst>
      <p:ext uri="{BB962C8B-B14F-4D97-AF65-F5344CB8AC3E}">
        <p14:creationId xmlns:p14="http://schemas.microsoft.com/office/powerpoint/2010/main" val="2825166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74" r:id="rId4"/>
    <p:sldLayoutId id="2147483662" r:id="rId5"/>
    <p:sldLayoutId id="2147483680" r:id="rId6"/>
    <p:sldLayoutId id="2147483675" r:id="rId7"/>
    <p:sldLayoutId id="2147483681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01344-2571-2B20-AD2B-1A0083E3EF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Employer Engagement in Action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0B0088C-B72B-F78F-3C07-6A1DCA610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1297833">
            <a:off x="6484976" y="1677219"/>
            <a:ext cx="2260600" cy="571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CD4BE9-93C3-5040-C007-51B81C4A7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540775">
            <a:off x="10561795" y="5234570"/>
            <a:ext cx="1091130" cy="960670"/>
          </a:xfrm>
          <a:prstGeom prst="rect">
            <a:avLst/>
          </a:prstGeo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34E3FC80-4FC5-3840-6CA2-144DAEF986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8009" r="18009"/>
          <a:stretch>
            <a:fillRect/>
          </a:stretch>
        </p:blipFill>
        <p:spPr>
          <a:prstGeom prst="roundRect">
            <a:avLst>
              <a:gd name="adj" fmla="val 2789"/>
            </a:avLst>
          </a:prstGeom>
        </p:spPr>
      </p:pic>
    </p:spTree>
    <p:extLst>
      <p:ext uri="{BB962C8B-B14F-4D97-AF65-F5344CB8AC3E}">
        <p14:creationId xmlns:p14="http://schemas.microsoft.com/office/powerpoint/2010/main" val="637074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64E2-0D27-1063-B93C-2EAA9E47F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Started in 2016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F2AFA-6B41-A807-D31D-1A9A887A7AD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82266" y="2289541"/>
            <a:ext cx="3619501" cy="1380306"/>
          </a:xfrm>
        </p:spPr>
        <p:txBody>
          <a:bodyPr/>
          <a:lstStyle/>
          <a:p>
            <a:r>
              <a:rPr lang="en-GB" dirty="0"/>
              <a:t>With 6 young people working in The Kitchin, served at The Citadel with 64 guests.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2BE6347-6FB5-C33F-148A-D3D173611F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671" r="4671"/>
          <a:stretch/>
        </p:blipFill>
        <p:spPr>
          <a:xfrm>
            <a:off x="4963885" y="520700"/>
            <a:ext cx="7053943" cy="5835650"/>
          </a:xfrm>
          <a:prstGeom prst="roundRect">
            <a:avLst>
              <a:gd name="adj" fmla="val 2789"/>
            </a:avLst>
          </a:prstGeom>
        </p:spPr>
      </p:pic>
    </p:spTree>
    <p:extLst>
      <p:ext uri="{BB962C8B-B14F-4D97-AF65-F5344CB8AC3E}">
        <p14:creationId xmlns:p14="http://schemas.microsoft.com/office/powerpoint/2010/main" val="401076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AFB2-70E6-E45C-C2EF-1CFEF0E3D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“That one day in your kitchen taught me more than any textbook ever could. Great cooking isn’t about impressing others, it’s about making someone feel seen with every bite”</a:t>
            </a:r>
            <a:br>
              <a:rPr lang="en-GB" sz="2000" dirty="0">
                <a:solidFill>
                  <a:schemeClr val="tx1"/>
                </a:solidFill>
              </a:rPr>
            </a:br>
            <a:br>
              <a:rPr lang="en-GB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0A39B-BF71-C9BF-58AE-A7B9B706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9" r="2801" b="2"/>
          <a:stretch>
            <a:fillRect/>
          </a:stretch>
        </p:blipFill>
        <p:spPr>
          <a:xfrm>
            <a:off x="838200" y="1881188"/>
            <a:ext cx="7094220" cy="435254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08E28-50BD-800C-2C5A-2D5BF239E9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49" r="5696" b="-3"/>
          <a:stretch>
            <a:fillRect/>
          </a:stretch>
        </p:blipFill>
        <p:spPr>
          <a:xfrm>
            <a:off x="8313420" y="1881188"/>
            <a:ext cx="3040379" cy="4352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506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16505620-8E02-5575-8CD0-F56694586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Autofit/>
          </a:bodyPr>
          <a:lstStyle/>
          <a:p>
            <a:r>
              <a:rPr lang="en-US" sz="4400" dirty="0"/>
              <a:t>Supper At The Citadel 2019 &amp;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C7C7F1-F169-F4C7-A912-4DB30CBB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216" y="1527367"/>
            <a:ext cx="7477567" cy="497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4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7CC02-49BD-F7D9-CF79-6937381B3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DDC0F6AE-807B-F598-B8D1-545BCC672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Autofit/>
          </a:bodyPr>
          <a:lstStyle/>
          <a:p>
            <a:r>
              <a:rPr lang="en-US" sz="4400" dirty="0"/>
              <a:t>Supper At The Citadel 2019 &amp;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9CFD02-25A7-A286-C071-993757EA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233" y="1517448"/>
            <a:ext cx="7477568" cy="49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7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C5E24-2398-796B-9FAF-D2516DF80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512"/>
            <a:ext cx="7979275" cy="5304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851F1-63FA-7E01-F015-93AECDFD4D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52" t="9836" r="27305" b="1"/>
          <a:stretch>
            <a:fillRect/>
          </a:stretch>
        </p:blipFill>
        <p:spPr>
          <a:xfrm>
            <a:off x="8062779" y="1160378"/>
            <a:ext cx="4267200" cy="453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61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F4D2-B0F6-A88E-BEB6-0CAB68C055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Lunch at The Kitchin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EE855-609C-60CD-D676-EBF295D5FE8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8199" y="2058219"/>
            <a:ext cx="3619501" cy="1380306"/>
          </a:xfrm>
        </p:spPr>
        <p:txBody>
          <a:bodyPr/>
          <a:lstStyle/>
          <a:p>
            <a:r>
              <a:rPr lang="en-GB" dirty="0"/>
              <a:t>Biggest year yet, lunch held at the Michelin Star Restaurant, The Kitchin, in conjunction with Mission Christmas.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F61F9-D8A8-D3C4-E89E-F4B3E6E3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282" y="4484914"/>
            <a:ext cx="1979411" cy="1979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41525-C57D-1D72-EA2A-DDFDEBFA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058" y="1307306"/>
            <a:ext cx="6801104" cy="4534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2E74FA-E234-3689-836B-F0417C5DD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46" y="4724425"/>
            <a:ext cx="1696357" cy="169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27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adel">
      <a:dk1>
        <a:srgbClr val="000000"/>
      </a:dk1>
      <a:lt1>
        <a:srgbClr val="E8E8E8"/>
      </a:lt1>
      <a:dk2>
        <a:srgbClr val="000000"/>
      </a:dk2>
      <a:lt2>
        <a:srgbClr val="E8E8E8"/>
      </a:lt2>
      <a:accent1>
        <a:srgbClr val="EA0000"/>
      </a:accent1>
      <a:accent2>
        <a:srgbClr val="FFC000"/>
      </a:accent2>
      <a:accent3>
        <a:srgbClr val="F23100"/>
      </a:accent3>
      <a:accent4>
        <a:srgbClr val="2C3990"/>
      </a:accent4>
      <a:accent5>
        <a:srgbClr val="00800E"/>
      </a:accent5>
      <a:accent6>
        <a:srgbClr val="7ED2F4"/>
      </a:accent6>
      <a:hlink>
        <a:srgbClr val="7ED2F4"/>
      </a:hlink>
      <a:folHlink>
        <a:srgbClr val="F986BD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adel Powerpoint Template Slides" id="{FBB43877-AA94-C244-A0D0-EE69DF29B7F7}" vid="{F478212F-129C-A44C-82F0-4BE033CEDD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3594</TotalTime>
  <Words>107</Words>
  <Application>Microsoft Office PowerPoint</Application>
  <PresentationFormat>Widescreen</PresentationFormat>
  <Paragraphs>12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Tahoma</vt:lpstr>
      <vt:lpstr>Office Theme</vt:lpstr>
      <vt:lpstr>Employer Engagement in Action </vt:lpstr>
      <vt:lpstr>Started in 2016 </vt:lpstr>
      <vt:lpstr> “That one day in your kitchen taught me more than any textbook ever could. Great cooking isn’t about impressing others, it’s about making someone feel seen with every bite”  </vt:lpstr>
      <vt:lpstr>Supper At The Citadel 2019 &amp; 2024</vt:lpstr>
      <vt:lpstr>Supper At The Citadel 2019 &amp; 2024</vt:lpstr>
      <vt:lpstr>PowerPoint Presentation</vt:lpstr>
      <vt:lpstr>Lunch at The Kitchin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Hepburn</dc:creator>
  <cp:lastModifiedBy>Aisling Lynch</cp:lastModifiedBy>
  <cp:revision>21</cp:revision>
  <dcterms:created xsi:type="dcterms:W3CDTF">2025-08-27T08:48:27Z</dcterms:created>
  <dcterms:modified xsi:type="dcterms:W3CDTF">2026-02-24T19:15:36Z</dcterms:modified>
</cp:coreProperties>
</file>