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62" r:id="rId6"/>
    <p:sldId id="258" r:id="rId7"/>
    <p:sldId id="259" r:id="rId8"/>
    <p:sldId id="260" r:id="rId9"/>
    <p:sldId id="261" r:id="rId10"/>
    <p:sldId id="264" r:id="rId11"/>
    <p:sldId id="13519" r:id="rId12"/>
    <p:sldId id="13520" r:id="rId13"/>
    <p:sldId id="13522" r:id="rId14"/>
    <p:sldId id="1352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52FCD0-A83B-4765-B487-5790406FB336}" v="3" dt="2026-08-26T13:35:03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Kelman" userId="cd89ecbf-0f45-48b1-aa0b-a42f7e3d3787" providerId="ADAL" clId="{8058DA6E-6291-4C70-B2DA-EDCA3E3251CC}"/>
    <pc:docChg chg="undo custSel addSld delSld modSld">
      <pc:chgData name="Kate Kelman" userId="cd89ecbf-0f45-48b1-aa0b-a42f7e3d3787" providerId="ADAL" clId="{8058DA6E-6291-4C70-B2DA-EDCA3E3251CC}" dt="2026-08-26T13:37:48.894" v="517" actId="33524"/>
      <pc:docMkLst>
        <pc:docMk/>
      </pc:docMkLst>
      <pc:sldChg chg="addSp modSp mod setBg">
        <pc:chgData name="Kate Kelman" userId="cd89ecbf-0f45-48b1-aa0b-a42f7e3d3787" providerId="ADAL" clId="{8058DA6E-6291-4C70-B2DA-EDCA3E3251CC}" dt="2026-08-25T14:46:33.281" v="96" actId="255"/>
        <pc:sldMkLst>
          <pc:docMk/>
          <pc:sldMk cId="3715806951" sldId="256"/>
        </pc:sldMkLst>
        <pc:spChg chg="mod">
          <ac:chgData name="Kate Kelman" userId="cd89ecbf-0f45-48b1-aa0b-a42f7e3d3787" providerId="ADAL" clId="{8058DA6E-6291-4C70-B2DA-EDCA3E3251CC}" dt="2026-08-25T14:46:20.768" v="92" actId="26606"/>
          <ac:spMkLst>
            <pc:docMk/>
            <pc:sldMk cId="3715806951" sldId="256"/>
            <ac:spMk id="2" creationId="{B3B70054-42D1-E3AA-A6C1-D94794611A83}"/>
          </ac:spMkLst>
        </pc:spChg>
        <pc:spChg chg="mod">
          <ac:chgData name="Kate Kelman" userId="cd89ecbf-0f45-48b1-aa0b-a42f7e3d3787" providerId="ADAL" clId="{8058DA6E-6291-4C70-B2DA-EDCA3E3251CC}" dt="2026-08-25T14:46:33.281" v="96" actId="255"/>
          <ac:spMkLst>
            <pc:docMk/>
            <pc:sldMk cId="3715806951" sldId="256"/>
            <ac:spMk id="3" creationId="{B460831A-0FB0-86C1-7946-82D0839999C9}"/>
          </ac:spMkLst>
        </pc:spChg>
        <pc:spChg chg="add">
          <ac:chgData name="Kate Kelman" userId="cd89ecbf-0f45-48b1-aa0b-a42f7e3d3787" providerId="ADAL" clId="{8058DA6E-6291-4C70-B2DA-EDCA3E3251CC}" dt="2026-08-25T14:46:20.768" v="92" actId="26606"/>
          <ac:spMkLst>
            <pc:docMk/>
            <pc:sldMk cId="3715806951" sldId="256"/>
            <ac:spMk id="10" creationId="{23D09407-53BC-485E-B4CE-BC5E4FC4B25B}"/>
          </ac:spMkLst>
        </pc:spChg>
        <pc:spChg chg="add">
          <ac:chgData name="Kate Kelman" userId="cd89ecbf-0f45-48b1-aa0b-a42f7e3d3787" providerId="ADAL" clId="{8058DA6E-6291-4C70-B2DA-EDCA3E3251CC}" dt="2026-08-25T14:46:20.768" v="92" actId="26606"/>
          <ac:spMkLst>
            <pc:docMk/>
            <pc:sldMk cId="3715806951" sldId="256"/>
            <ac:spMk id="12" creationId="{921DB988-49FC-4608-B0A2-E2F3A4019041}"/>
          </ac:spMkLst>
        </pc:spChg>
        <pc:grpChg chg="add">
          <ac:chgData name="Kate Kelman" userId="cd89ecbf-0f45-48b1-aa0b-a42f7e3d3787" providerId="ADAL" clId="{8058DA6E-6291-4C70-B2DA-EDCA3E3251CC}" dt="2026-08-25T14:46:20.768" v="92" actId="26606"/>
          <ac:grpSpMkLst>
            <pc:docMk/>
            <pc:sldMk cId="3715806951" sldId="256"/>
            <ac:grpSpMk id="14" creationId="{E9B930FD-8671-4C4C-ADCF-73AC1D0CD417}"/>
          </ac:grpSpMkLst>
        </pc:grpChg>
        <pc:grpChg chg="add">
          <ac:chgData name="Kate Kelman" userId="cd89ecbf-0f45-48b1-aa0b-a42f7e3d3787" providerId="ADAL" clId="{8058DA6E-6291-4C70-B2DA-EDCA3E3251CC}" dt="2026-08-25T14:46:20.768" v="92" actId="26606"/>
          <ac:grpSpMkLst>
            <pc:docMk/>
            <pc:sldMk cId="3715806951" sldId="256"/>
            <ac:grpSpMk id="20" creationId="{383C2651-AE0C-4AE4-8725-E2F9414FE219}"/>
          </ac:grpSpMkLst>
        </pc:grpChg>
        <pc:picChg chg="add mod">
          <ac:chgData name="Kate Kelman" userId="cd89ecbf-0f45-48b1-aa0b-a42f7e3d3787" providerId="ADAL" clId="{8058DA6E-6291-4C70-B2DA-EDCA3E3251CC}" dt="2026-08-25T14:46:20.768" v="92" actId="26606"/>
          <ac:picMkLst>
            <pc:docMk/>
            <pc:sldMk cId="3715806951" sldId="256"/>
            <ac:picMk id="5" creationId="{375E5182-57BE-BFCA-2871-FBD4C98D26DE}"/>
          </ac:picMkLst>
        </pc:picChg>
      </pc:sldChg>
      <pc:sldChg chg="modSp mod">
        <pc:chgData name="Kate Kelman" userId="cd89ecbf-0f45-48b1-aa0b-a42f7e3d3787" providerId="ADAL" clId="{8058DA6E-6291-4C70-B2DA-EDCA3E3251CC}" dt="2026-08-26T13:37:48.894" v="517" actId="33524"/>
        <pc:sldMkLst>
          <pc:docMk/>
          <pc:sldMk cId="2564752947" sldId="258"/>
        </pc:sldMkLst>
        <pc:spChg chg="mod">
          <ac:chgData name="Kate Kelman" userId="cd89ecbf-0f45-48b1-aa0b-a42f7e3d3787" providerId="ADAL" clId="{8058DA6E-6291-4C70-B2DA-EDCA3E3251CC}" dt="2026-08-26T13:37:48.894" v="517" actId="33524"/>
          <ac:spMkLst>
            <pc:docMk/>
            <pc:sldMk cId="2564752947" sldId="258"/>
            <ac:spMk id="5" creationId="{654D74FE-DE5C-CCA0-8A49-9245E6493C10}"/>
          </ac:spMkLst>
        </pc:spChg>
      </pc:sldChg>
      <pc:sldChg chg="modSp mod">
        <pc:chgData name="Kate Kelman" userId="cd89ecbf-0f45-48b1-aa0b-a42f7e3d3787" providerId="ADAL" clId="{8058DA6E-6291-4C70-B2DA-EDCA3E3251CC}" dt="2026-08-26T13:37:35.636" v="516" actId="313"/>
        <pc:sldMkLst>
          <pc:docMk/>
          <pc:sldMk cId="1062952918" sldId="260"/>
        </pc:sldMkLst>
        <pc:spChg chg="mod">
          <ac:chgData name="Kate Kelman" userId="cd89ecbf-0f45-48b1-aa0b-a42f7e3d3787" providerId="ADAL" clId="{8058DA6E-6291-4C70-B2DA-EDCA3E3251CC}" dt="2026-08-26T13:37:35.636" v="516" actId="313"/>
          <ac:spMkLst>
            <pc:docMk/>
            <pc:sldMk cId="1062952918" sldId="260"/>
            <ac:spMk id="5" creationId="{7D5A1E49-80BC-C60F-5925-B34EDBBBF72A}"/>
          </ac:spMkLst>
        </pc:spChg>
      </pc:sldChg>
      <pc:sldChg chg="addSp delSp mod">
        <pc:chgData name="Kate Kelman" userId="cd89ecbf-0f45-48b1-aa0b-a42f7e3d3787" providerId="ADAL" clId="{8058DA6E-6291-4C70-B2DA-EDCA3E3251CC}" dt="2026-08-26T13:34:46.675" v="511" actId="22"/>
        <pc:sldMkLst>
          <pc:docMk/>
          <pc:sldMk cId="276509213" sldId="261"/>
        </pc:sldMkLst>
        <pc:spChg chg="add del">
          <ac:chgData name="Kate Kelman" userId="cd89ecbf-0f45-48b1-aa0b-a42f7e3d3787" providerId="ADAL" clId="{8058DA6E-6291-4C70-B2DA-EDCA3E3251CC}" dt="2026-08-26T13:34:46.675" v="511" actId="22"/>
          <ac:spMkLst>
            <pc:docMk/>
            <pc:sldMk cId="276509213" sldId="261"/>
            <ac:spMk id="3" creationId="{1363655D-259B-1B0F-B666-A99E7712815C}"/>
          </ac:spMkLst>
        </pc:spChg>
      </pc:sldChg>
      <pc:sldChg chg="modSp new mod">
        <pc:chgData name="Kate Kelman" userId="cd89ecbf-0f45-48b1-aa0b-a42f7e3d3787" providerId="ADAL" clId="{8058DA6E-6291-4C70-B2DA-EDCA3E3251CC}" dt="2026-08-25T14:57:55.651" v="509" actId="20577"/>
        <pc:sldMkLst>
          <pc:docMk/>
          <pc:sldMk cId="1989199551" sldId="262"/>
        </pc:sldMkLst>
        <pc:spChg chg="mod">
          <ac:chgData name="Kate Kelman" userId="cd89ecbf-0f45-48b1-aa0b-a42f7e3d3787" providerId="ADAL" clId="{8058DA6E-6291-4C70-B2DA-EDCA3E3251CC}" dt="2026-08-25T14:52:46.921" v="165" actId="20577"/>
          <ac:spMkLst>
            <pc:docMk/>
            <pc:sldMk cId="1989199551" sldId="262"/>
            <ac:spMk id="2" creationId="{FC82CF39-50B9-9175-8742-654D32F65FB3}"/>
          </ac:spMkLst>
        </pc:spChg>
        <pc:spChg chg="mod">
          <ac:chgData name="Kate Kelman" userId="cd89ecbf-0f45-48b1-aa0b-a42f7e3d3787" providerId="ADAL" clId="{8058DA6E-6291-4C70-B2DA-EDCA3E3251CC}" dt="2026-08-25T14:57:55.651" v="509" actId="20577"/>
          <ac:spMkLst>
            <pc:docMk/>
            <pc:sldMk cId="1989199551" sldId="262"/>
            <ac:spMk id="3" creationId="{D0F363E5-F5D6-7081-DCAC-DC2D86562B4D}"/>
          </ac:spMkLst>
        </pc:spChg>
      </pc:sldChg>
      <pc:sldChg chg="new del">
        <pc:chgData name="Kate Kelman" userId="cd89ecbf-0f45-48b1-aa0b-a42f7e3d3787" providerId="ADAL" clId="{8058DA6E-6291-4C70-B2DA-EDCA3E3251CC}" dt="2026-08-26T13:35:14.899" v="514" actId="2696"/>
        <pc:sldMkLst>
          <pc:docMk/>
          <pc:sldMk cId="4084854265" sldId="263"/>
        </pc:sldMkLst>
      </pc:sldChg>
      <pc:sldChg chg="add">
        <pc:chgData name="Kate Kelman" userId="cd89ecbf-0f45-48b1-aa0b-a42f7e3d3787" providerId="ADAL" clId="{8058DA6E-6291-4C70-B2DA-EDCA3E3251CC}" dt="2026-08-26T13:35:03.281" v="513"/>
        <pc:sldMkLst>
          <pc:docMk/>
          <pc:sldMk cId="1661155255" sldId="264"/>
        </pc:sldMkLst>
      </pc:sldChg>
      <pc:sldChg chg="add">
        <pc:chgData name="Kate Kelman" userId="cd89ecbf-0f45-48b1-aa0b-a42f7e3d3787" providerId="ADAL" clId="{8058DA6E-6291-4C70-B2DA-EDCA3E3251CC}" dt="2026-08-26T13:35:03.281" v="513"/>
        <pc:sldMkLst>
          <pc:docMk/>
          <pc:sldMk cId="1276893026" sldId="13519"/>
        </pc:sldMkLst>
      </pc:sldChg>
      <pc:sldChg chg="add">
        <pc:chgData name="Kate Kelman" userId="cd89ecbf-0f45-48b1-aa0b-a42f7e3d3787" providerId="ADAL" clId="{8058DA6E-6291-4C70-B2DA-EDCA3E3251CC}" dt="2026-08-26T13:35:03.281" v="513"/>
        <pc:sldMkLst>
          <pc:docMk/>
          <pc:sldMk cId="538484438" sldId="13520"/>
        </pc:sldMkLst>
      </pc:sldChg>
      <pc:sldChg chg="add">
        <pc:chgData name="Kate Kelman" userId="cd89ecbf-0f45-48b1-aa0b-a42f7e3d3787" providerId="ADAL" clId="{8058DA6E-6291-4C70-B2DA-EDCA3E3251CC}" dt="2026-08-26T13:35:03.281" v="513"/>
        <pc:sldMkLst>
          <pc:docMk/>
          <pc:sldMk cId="1235242988" sldId="13522"/>
        </pc:sldMkLst>
      </pc:sldChg>
      <pc:sldChg chg="add">
        <pc:chgData name="Kate Kelman" userId="cd89ecbf-0f45-48b1-aa0b-a42f7e3d3787" providerId="ADAL" clId="{8058DA6E-6291-4C70-B2DA-EDCA3E3251CC}" dt="2026-08-26T13:35:03.281" v="513"/>
        <pc:sldMkLst>
          <pc:docMk/>
          <pc:sldMk cId="1590599374" sldId="13524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3C863-0FE2-418C-A1DC-6046FE53864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5C787AF-8205-4685-9BBC-966704497D3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600" b="1" dirty="0"/>
            <a:t>£2.5m per annum fund for third sector activity to prevent and mitigate poverty</a:t>
          </a:r>
          <a:endParaRPr lang="en-US" sz="1600" dirty="0"/>
        </a:p>
      </dgm:t>
    </dgm:pt>
    <dgm:pt modelId="{DDFADC6A-66D8-4C90-9A41-C1E44450A85B}" type="parTrans" cxnId="{2E0C1051-49BF-46ED-BF0B-6B777E8819B6}">
      <dgm:prSet/>
      <dgm:spPr/>
      <dgm:t>
        <a:bodyPr/>
        <a:lstStyle/>
        <a:p>
          <a:endParaRPr lang="en-US" sz="1600"/>
        </a:p>
      </dgm:t>
    </dgm:pt>
    <dgm:pt modelId="{B614A2F8-1908-4674-A177-DE443C3F824F}" type="sibTrans" cxnId="{2E0C1051-49BF-46ED-BF0B-6B777E8819B6}">
      <dgm:prSet/>
      <dgm:spPr/>
      <dgm:t>
        <a:bodyPr/>
        <a:lstStyle/>
        <a:p>
          <a:endParaRPr lang="en-US" sz="1600"/>
        </a:p>
      </dgm:t>
    </dgm:pt>
    <dgm:pt modelId="{22D29044-89F2-4D6A-A7CA-75E15862C62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Timeline and process agreed by Policy and Sustainability Committee in May 2026</a:t>
          </a:r>
        </a:p>
        <a:p>
          <a:pPr>
            <a:lnSpc>
              <a:spcPct val="100000"/>
            </a:lnSpc>
          </a:pPr>
          <a:endParaRPr lang="en-US" sz="1600" dirty="0"/>
        </a:p>
        <a:p>
          <a:pPr>
            <a:lnSpc>
              <a:spcPct val="100000"/>
            </a:lnSpc>
          </a:pPr>
          <a:r>
            <a:rPr lang="en-US" sz="1600" b="1" dirty="0"/>
            <a:t>The focus of this  co-design</a:t>
          </a:r>
        </a:p>
      </dgm:t>
    </dgm:pt>
    <dgm:pt modelId="{5EC41A4C-0766-4ACD-91FD-821E5716010F}" type="parTrans" cxnId="{965F511E-31FC-4711-B604-EC0C7A5A04F9}">
      <dgm:prSet/>
      <dgm:spPr/>
      <dgm:t>
        <a:bodyPr/>
        <a:lstStyle/>
        <a:p>
          <a:endParaRPr lang="en-US" sz="1600"/>
        </a:p>
      </dgm:t>
    </dgm:pt>
    <dgm:pt modelId="{78C37E5A-0CA2-4885-8084-BB080491C668}" type="sibTrans" cxnId="{965F511E-31FC-4711-B604-EC0C7A5A04F9}">
      <dgm:prSet/>
      <dgm:spPr/>
      <dgm:t>
        <a:bodyPr/>
        <a:lstStyle/>
        <a:p>
          <a:endParaRPr lang="en-US" sz="1600"/>
        </a:p>
      </dgm:t>
    </dgm:pt>
    <dgm:pt modelId="{F2AF55B8-4824-4077-8A4D-29B713E6973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600" b="1" dirty="0"/>
            <a:t>£500,000 per annum Neighbourhood Prevention Partnership (NPP) fund</a:t>
          </a:r>
          <a:endParaRPr lang="en-US" sz="1600" dirty="0"/>
        </a:p>
      </dgm:t>
    </dgm:pt>
    <dgm:pt modelId="{EEFBF728-B79A-4A67-89CB-4189B9A60EDD}" type="parTrans" cxnId="{D03109E1-897A-458A-A506-CC770B915020}">
      <dgm:prSet/>
      <dgm:spPr/>
      <dgm:t>
        <a:bodyPr/>
        <a:lstStyle/>
        <a:p>
          <a:endParaRPr lang="en-US" sz="1600"/>
        </a:p>
      </dgm:t>
    </dgm:pt>
    <dgm:pt modelId="{634AF02F-877C-43EE-90D9-2F080FB5BAC5}" type="sibTrans" cxnId="{D03109E1-897A-458A-A506-CC770B915020}">
      <dgm:prSet/>
      <dgm:spPr/>
      <dgm:t>
        <a:bodyPr/>
        <a:lstStyle/>
        <a:p>
          <a:endParaRPr lang="en-US" sz="1600"/>
        </a:p>
      </dgm:t>
    </dgm:pt>
    <dgm:pt modelId="{21B2DB54-AE2A-41E9-9C9B-42C557F99A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Funds for third sector activity needed to support the NPP programme </a:t>
          </a:r>
        </a:p>
      </dgm:t>
    </dgm:pt>
    <dgm:pt modelId="{18AE610E-FD60-4B5F-99B3-9011A2B187FC}" type="parTrans" cxnId="{5386DA48-2F8F-44A9-BE83-38C35A5937A5}">
      <dgm:prSet/>
      <dgm:spPr/>
      <dgm:t>
        <a:bodyPr/>
        <a:lstStyle/>
        <a:p>
          <a:endParaRPr lang="en-US" sz="1600"/>
        </a:p>
      </dgm:t>
    </dgm:pt>
    <dgm:pt modelId="{B45ACABE-5E40-42BC-8ACA-C380F3C66273}" type="sibTrans" cxnId="{5386DA48-2F8F-44A9-BE83-38C35A5937A5}">
      <dgm:prSet/>
      <dgm:spPr/>
      <dgm:t>
        <a:bodyPr/>
        <a:lstStyle/>
        <a:p>
          <a:endParaRPr lang="en-US" sz="1600"/>
        </a:p>
      </dgm:t>
    </dgm:pt>
    <dgm:pt modelId="{65E4B5B8-3B04-4B33-830A-66F360F395C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600" b="1" dirty="0"/>
            <a:t>£500,000 Third Sector fund (one-off for 26/27) </a:t>
          </a:r>
          <a:endParaRPr lang="en-US" sz="1600" dirty="0"/>
        </a:p>
      </dgm:t>
    </dgm:pt>
    <dgm:pt modelId="{A920AD15-90BB-4ED8-AABF-649F335452D1}" type="parTrans" cxnId="{CAC04916-97AD-4F65-AD48-F1F433DC2AFD}">
      <dgm:prSet/>
      <dgm:spPr/>
      <dgm:t>
        <a:bodyPr/>
        <a:lstStyle/>
        <a:p>
          <a:endParaRPr lang="en-US" sz="1600"/>
        </a:p>
      </dgm:t>
    </dgm:pt>
    <dgm:pt modelId="{F8909069-4CC7-46CE-A0A7-76CEE92FD071}" type="sibTrans" cxnId="{CAC04916-97AD-4F65-AD48-F1F433DC2AFD}">
      <dgm:prSet/>
      <dgm:spPr/>
      <dgm:t>
        <a:bodyPr/>
        <a:lstStyle/>
        <a:p>
          <a:endParaRPr lang="en-US" sz="1600"/>
        </a:p>
      </dgm:t>
    </dgm:pt>
    <dgm:pt modelId="{8FCF1F83-E37B-4C43-89D6-6E37157655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Support organisations affected by the closure of the UKSPF community support theme</a:t>
          </a:r>
          <a:endParaRPr lang="en-US" sz="1600" dirty="0"/>
        </a:p>
      </dgm:t>
    </dgm:pt>
    <dgm:pt modelId="{182FD6DF-4F2B-48D6-8549-15A4924426B8}" type="parTrans" cxnId="{FCB41ECD-5F51-459B-8EDB-68EACC31AECF}">
      <dgm:prSet/>
      <dgm:spPr/>
      <dgm:t>
        <a:bodyPr/>
        <a:lstStyle/>
        <a:p>
          <a:endParaRPr lang="en-US" sz="1600"/>
        </a:p>
      </dgm:t>
    </dgm:pt>
    <dgm:pt modelId="{2C14D26D-7EF9-41F3-9237-55792BA84940}" type="sibTrans" cxnId="{FCB41ECD-5F51-459B-8EDB-68EACC31AECF}">
      <dgm:prSet/>
      <dgm:spPr/>
      <dgm:t>
        <a:bodyPr/>
        <a:lstStyle/>
        <a:p>
          <a:endParaRPr lang="en-US" sz="1600"/>
        </a:p>
      </dgm:t>
    </dgm:pt>
    <dgm:pt modelId="{3F283191-5EA0-4227-9158-0ADE7A686A40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600" b="1"/>
            <a:t>£1.4m income maximisation programme</a:t>
          </a:r>
          <a:endParaRPr lang="en-US" sz="1600"/>
        </a:p>
      </dgm:t>
    </dgm:pt>
    <dgm:pt modelId="{B3AB7FBF-C708-452D-81EC-616899C0A6DD}" type="parTrans" cxnId="{92C33921-03AB-4B97-B5EE-7E9E50A82AE3}">
      <dgm:prSet/>
      <dgm:spPr/>
      <dgm:t>
        <a:bodyPr/>
        <a:lstStyle/>
        <a:p>
          <a:endParaRPr lang="en-US" sz="1600"/>
        </a:p>
      </dgm:t>
    </dgm:pt>
    <dgm:pt modelId="{EA00B9A5-DB11-4B5A-AC57-E34FD943F2FF}" type="sibTrans" cxnId="{92C33921-03AB-4B97-B5EE-7E9E50A82AE3}">
      <dgm:prSet/>
      <dgm:spPr/>
      <dgm:t>
        <a:bodyPr/>
        <a:lstStyle/>
        <a:p>
          <a:endParaRPr lang="en-US" sz="1600"/>
        </a:p>
      </dgm:t>
    </dgm:pt>
    <dgm:pt modelId="{1CBBD65A-D325-4A71-9EE7-A1C6BD5E99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Led by Housing and Homelessness commissioning team</a:t>
          </a:r>
          <a:endParaRPr lang="en-US" sz="1600" dirty="0"/>
        </a:p>
      </dgm:t>
    </dgm:pt>
    <dgm:pt modelId="{37DC6811-21E5-41EC-8AED-75B297DD6074}" type="parTrans" cxnId="{60B097DD-E312-4FA8-B764-FFDFEF03F2AC}">
      <dgm:prSet/>
      <dgm:spPr/>
      <dgm:t>
        <a:bodyPr/>
        <a:lstStyle/>
        <a:p>
          <a:endParaRPr lang="en-US" sz="1600"/>
        </a:p>
      </dgm:t>
    </dgm:pt>
    <dgm:pt modelId="{96E19097-D427-4A9C-AF36-EBC4EA7157F0}" type="sibTrans" cxnId="{60B097DD-E312-4FA8-B764-FFDFEF03F2AC}">
      <dgm:prSet/>
      <dgm:spPr/>
      <dgm:t>
        <a:bodyPr/>
        <a:lstStyle/>
        <a:p>
          <a:endParaRPr lang="en-US" sz="1600"/>
        </a:p>
      </dgm:t>
    </dgm:pt>
    <dgm:pt modelId="{200D6788-A14D-482F-B6A0-A494E277CEC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600" b="1"/>
            <a:t>£3.2m Connected Communities Edinburgh programme</a:t>
          </a:r>
          <a:endParaRPr lang="en-US" sz="1600"/>
        </a:p>
      </dgm:t>
    </dgm:pt>
    <dgm:pt modelId="{6D819BA9-2A1F-49E3-9DC6-D583B2F479A2}" type="parTrans" cxnId="{712E71A8-D0EC-4813-B3BE-0FE5AD151E58}">
      <dgm:prSet/>
      <dgm:spPr/>
      <dgm:t>
        <a:bodyPr/>
        <a:lstStyle/>
        <a:p>
          <a:endParaRPr lang="en-US" sz="1600"/>
        </a:p>
      </dgm:t>
    </dgm:pt>
    <dgm:pt modelId="{8A1011F4-9F3E-466D-BA97-8305B113DE63}" type="sibTrans" cxnId="{712E71A8-D0EC-4813-B3BE-0FE5AD151E58}">
      <dgm:prSet/>
      <dgm:spPr/>
      <dgm:t>
        <a:bodyPr/>
        <a:lstStyle/>
        <a:p>
          <a:endParaRPr lang="en-US" sz="1600"/>
        </a:p>
      </dgm:t>
    </dgm:pt>
    <dgm:pt modelId="{83A05876-9FD7-4D87-9AE8-86D2F58AB5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Led by Children, Education and Justice Services</a:t>
          </a:r>
          <a:endParaRPr lang="en-US" sz="1600" dirty="0"/>
        </a:p>
      </dgm:t>
    </dgm:pt>
    <dgm:pt modelId="{1116BAE8-0C6E-4583-B381-05009627FF6F}" type="parTrans" cxnId="{0B87C663-3D55-4811-99C6-14DDCF8E4982}">
      <dgm:prSet/>
      <dgm:spPr/>
      <dgm:t>
        <a:bodyPr/>
        <a:lstStyle/>
        <a:p>
          <a:endParaRPr lang="en-US" sz="1600"/>
        </a:p>
      </dgm:t>
    </dgm:pt>
    <dgm:pt modelId="{108C4561-66B2-4566-87F3-82C421099479}" type="sibTrans" cxnId="{0B87C663-3D55-4811-99C6-14DDCF8E4982}">
      <dgm:prSet/>
      <dgm:spPr/>
      <dgm:t>
        <a:bodyPr/>
        <a:lstStyle/>
        <a:p>
          <a:endParaRPr lang="en-US" sz="1600"/>
        </a:p>
      </dgm:t>
    </dgm:pt>
    <dgm:pt modelId="{196DFCC1-DE7E-40FC-8005-CDBD7D44FBF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600" dirty="0"/>
            <a:t>Not to mention…</a:t>
          </a:r>
        </a:p>
      </dgm:t>
    </dgm:pt>
    <dgm:pt modelId="{46B24394-AA8F-4DCE-B572-B7730F1566D0}" type="parTrans" cxnId="{589518D2-BCB3-4903-9A27-BF40CEEAC7B6}">
      <dgm:prSet/>
      <dgm:spPr/>
      <dgm:t>
        <a:bodyPr/>
        <a:lstStyle/>
        <a:p>
          <a:endParaRPr lang="en-GB"/>
        </a:p>
      </dgm:t>
    </dgm:pt>
    <dgm:pt modelId="{E123E462-B088-4E3E-80DB-EBC96279F0C0}" type="sibTrans" cxnId="{589518D2-BCB3-4903-9A27-BF40CEEAC7B6}">
      <dgm:prSet/>
      <dgm:spPr/>
      <dgm:t>
        <a:bodyPr/>
        <a:lstStyle/>
        <a:p>
          <a:endParaRPr lang="en-GB"/>
        </a:p>
      </dgm:t>
    </dgm:pt>
    <dgm:pt modelId="{6EB526D9-A49C-4655-BB17-ABF612A3476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VL Participatory Budgeting</a:t>
          </a:r>
        </a:p>
        <a:p>
          <a:pPr>
            <a:lnSpc>
              <a:spcPct val="100000"/>
            </a:lnSpc>
          </a:pPr>
          <a:r>
            <a:rPr lang="en-US" sz="1600" dirty="0"/>
            <a:t>Culture grants</a:t>
          </a:r>
        </a:p>
        <a:p>
          <a:pPr>
            <a:lnSpc>
              <a:spcPct val="100000"/>
            </a:lnSpc>
          </a:pPr>
          <a:r>
            <a:rPr lang="en-US" sz="1600" dirty="0"/>
            <a:t>Community Grants Fund</a:t>
          </a:r>
        </a:p>
        <a:p>
          <a:pPr>
            <a:lnSpc>
              <a:spcPct val="100000"/>
            </a:lnSpc>
          </a:pPr>
          <a:r>
            <a:rPr lang="en-US" sz="1600" dirty="0"/>
            <a:t>No One Left Behind Funding</a:t>
          </a:r>
        </a:p>
        <a:p>
          <a:pPr>
            <a:lnSpc>
              <a:spcPct val="100000"/>
            </a:lnSpc>
          </a:pPr>
          <a:r>
            <a:rPr lang="en-US" sz="1600" dirty="0"/>
            <a:t>Community Transport grants</a:t>
          </a:r>
        </a:p>
      </dgm:t>
    </dgm:pt>
    <dgm:pt modelId="{A6AD2E35-42D7-4834-AB61-E7EEA933E648}" type="parTrans" cxnId="{50B4B259-DEA9-415D-92FA-746C9EACC6D3}">
      <dgm:prSet/>
      <dgm:spPr/>
      <dgm:t>
        <a:bodyPr/>
        <a:lstStyle/>
        <a:p>
          <a:endParaRPr lang="en-GB"/>
        </a:p>
      </dgm:t>
    </dgm:pt>
    <dgm:pt modelId="{A4690A41-BCA1-474A-A1C0-249B987B682C}" type="sibTrans" cxnId="{50B4B259-DEA9-415D-92FA-746C9EACC6D3}">
      <dgm:prSet/>
      <dgm:spPr/>
      <dgm:t>
        <a:bodyPr/>
        <a:lstStyle/>
        <a:p>
          <a:endParaRPr lang="en-GB"/>
        </a:p>
      </dgm:t>
    </dgm:pt>
    <dgm:pt modelId="{F65634A9-3564-44DF-8F19-4B25C3635110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600" dirty="0"/>
        </a:p>
      </dgm:t>
    </dgm:pt>
    <dgm:pt modelId="{C7A693AA-6C45-4BF6-9F5C-C9980482463E}" type="parTrans" cxnId="{FD19D601-1525-43EF-83CE-9474A7A4374D}">
      <dgm:prSet/>
      <dgm:spPr/>
      <dgm:t>
        <a:bodyPr/>
        <a:lstStyle/>
        <a:p>
          <a:endParaRPr lang="en-GB"/>
        </a:p>
      </dgm:t>
    </dgm:pt>
    <dgm:pt modelId="{F322BDE5-941A-4BBD-A039-3ADD8C942A97}" type="sibTrans" cxnId="{FD19D601-1525-43EF-83CE-9474A7A4374D}">
      <dgm:prSet/>
      <dgm:spPr/>
      <dgm:t>
        <a:bodyPr/>
        <a:lstStyle/>
        <a:p>
          <a:endParaRPr lang="en-GB"/>
        </a:p>
      </dgm:t>
    </dgm:pt>
    <dgm:pt modelId="{EBCA9A2F-F0D4-411B-949E-5DF3FEFD11E5}" type="pres">
      <dgm:prSet presAssocID="{0043C863-0FE2-418C-A1DC-6046FE538647}" presName="root" presStyleCnt="0">
        <dgm:presLayoutVars>
          <dgm:dir/>
          <dgm:resizeHandles val="exact"/>
        </dgm:presLayoutVars>
      </dgm:prSet>
      <dgm:spPr/>
    </dgm:pt>
    <dgm:pt modelId="{87C23117-8997-4E9D-A0D3-043ECCB8CE8C}" type="pres">
      <dgm:prSet presAssocID="{25C787AF-8205-4685-9BBC-966704497D33}" presName="compNode" presStyleCnt="0"/>
      <dgm:spPr/>
    </dgm:pt>
    <dgm:pt modelId="{A744A8C7-6485-4F59-B181-36D6BCDA8A22}" type="pres">
      <dgm:prSet presAssocID="{25C787AF-8205-4685-9BBC-966704497D33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B56689B-7031-4ABB-8EB6-18BB4C930590}" type="pres">
      <dgm:prSet presAssocID="{25C787AF-8205-4685-9BBC-966704497D33}" presName="iconSpace" presStyleCnt="0"/>
      <dgm:spPr/>
    </dgm:pt>
    <dgm:pt modelId="{59063389-CCEE-4705-A9CD-80BD61079E6A}" type="pres">
      <dgm:prSet presAssocID="{25C787AF-8205-4685-9BBC-966704497D33}" presName="parTx" presStyleLbl="revTx" presStyleIdx="0" presStyleCnt="12">
        <dgm:presLayoutVars>
          <dgm:chMax val="0"/>
          <dgm:chPref val="0"/>
        </dgm:presLayoutVars>
      </dgm:prSet>
      <dgm:spPr/>
    </dgm:pt>
    <dgm:pt modelId="{B0E0E9D5-5750-4DAA-8ABC-4817A509124C}" type="pres">
      <dgm:prSet presAssocID="{25C787AF-8205-4685-9BBC-966704497D33}" presName="txSpace" presStyleCnt="0"/>
      <dgm:spPr/>
    </dgm:pt>
    <dgm:pt modelId="{F8EE262C-6420-489A-9229-A4F583B8E75A}" type="pres">
      <dgm:prSet presAssocID="{25C787AF-8205-4685-9BBC-966704497D33}" presName="desTx" presStyleLbl="revTx" presStyleIdx="1" presStyleCnt="12">
        <dgm:presLayoutVars/>
      </dgm:prSet>
      <dgm:spPr/>
    </dgm:pt>
    <dgm:pt modelId="{3E77DE09-CB20-4827-BC7D-3CAEF0FE9D4A}" type="pres">
      <dgm:prSet presAssocID="{B614A2F8-1908-4674-A177-DE443C3F824F}" presName="sibTrans" presStyleCnt="0"/>
      <dgm:spPr/>
    </dgm:pt>
    <dgm:pt modelId="{CF3BE043-EBFC-4523-B922-AA6D63B9D165}" type="pres">
      <dgm:prSet presAssocID="{F2AF55B8-4824-4077-8A4D-29B713E69737}" presName="compNode" presStyleCnt="0"/>
      <dgm:spPr/>
    </dgm:pt>
    <dgm:pt modelId="{02A01E37-1A2A-452E-850A-08ED6C3C53BF}" type="pres">
      <dgm:prSet presAssocID="{F2AF55B8-4824-4077-8A4D-29B713E69737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D4C474BB-0BF0-4878-8604-1550C696694B}" type="pres">
      <dgm:prSet presAssocID="{F2AF55B8-4824-4077-8A4D-29B713E69737}" presName="iconSpace" presStyleCnt="0"/>
      <dgm:spPr/>
    </dgm:pt>
    <dgm:pt modelId="{E9CCC46D-229D-4D02-9A67-1AF9B96C28EC}" type="pres">
      <dgm:prSet presAssocID="{F2AF55B8-4824-4077-8A4D-29B713E69737}" presName="parTx" presStyleLbl="revTx" presStyleIdx="2" presStyleCnt="12">
        <dgm:presLayoutVars>
          <dgm:chMax val="0"/>
          <dgm:chPref val="0"/>
        </dgm:presLayoutVars>
      </dgm:prSet>
      <dgm:spPr/>
    </dgm:pt>
    <dgm:pt modelId="{3EF133F6-D67E-4F2B-B05C-02998D7D00C3}" type="pres">
      <dgm:prSet presAssocID="{F2AF55B8-4824-4077-8A4D-29B713E69737}" presName="txSpace" presStyleCnt="0"/>
      <dgm:spPr/>
    </dgm:pt>
    <dgm:pt modelId="{633D5E3F-D1E6-46F9-BAE2-EA6F210F787E}" type="pres">
      <dgm:prSet presAssocID="{F2AF55B8-4824-4077-8A4D-29B713E69737}" presName="desTx" presStyleLbl="revTx" presStyleIdx="3" presStyleCnt="12">
        <dgm:presLayoutVars/>
      </dgm:prSet>
      <dgm:spPr/>
    </dgm:pt>
    <dgm:pt modelId="{9B25087F-745A-4695-8369-757E9D085B98}" type="pres">
      <dgm:prSet presAssocID="{634AF02F-877C-43EE-90D9-2F080FB5BAC5}" presName="sibTrans" presStyleCnt="0"/>
      <dgm:spPr/>
    </dgm:pt>
    <dgm:pt modelId="{33A57BAC-455A-4DAB-88B7-39DF2928FEA9}" type="pres">
      <dgm:prSet presAssocID="{65E4B5B8-3B04-4B33-830A-66F360F395C5}" presName="compNode" presStyleCnt="0"/>
      <dgm:spPr/>
    </dgm:pt>
    <dgm:pt modelId="{2C58AB0F-40EE-4053-9B1E-997C1DE905CF}" type="pres">
      <dgm:prSet presAssocID="{65E4B5B8-3B04-4B33-830A-66F360F395C5}" presName="iconRect" presStyleLbl="node1" presStyleIdx="2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 with solid fill"/>
        </a:ext>
      </dgm:extLst>
    </dgm:pt>
    <dgm:pt modelId="{2D1A638A-DE8C-4499-AF53-F7A3A157B3E8}" type="pres">
      <dgm:prSet presAssocID="{65E4B5B8-3B04-4B33-830A-66F360F395C5}" presName="iconSpace" presStyleCnt="0"/>
      <dgm:spPr/>
    </dgm:pt>
    <dgm:pt modelId="{5E61E999-969C-4CA7-B1AE-B81445A6BEF7}" type="pres">
      <dgm:prSet presAssocID="{65E4B5B8-3B04-4B33-830A-66F360F395C5}" presName="parTx" presStyleLbl="revTx" presStyleIdx="4" presStyleCnt="12">
        <dgm:presLayoutVars>
          <dgm:chMax val="0"/>
          <dgm:chPref val="0"/>
        </dgm:presLayoutVars>
      </dgm:prSet>
      <dgm:spPr/>
    </dgm:pt>
    <dgm:pt modelId="{C1FBA2AD-862C-4D2E-BB0D-C193999DE1A8}" type="pres">
      <dgm:prSet presAssocID="{65E4B5B8-3B04-4B33-830A-66F360F395C5}" presName="txSpace" presStyleCnt="0"/>
      <dgm:spPr/>
    </dgm:pt>
    <dgm:pt modelId="{53415A7D-DA05-498D-80E9-784D6B8F0F8E}" type="pres">
      <dgm:prSet presAssocID="{65E4B5B8-3B04-4B33-830A-66F360F395C5}" presName="desTx" presStyleLbl="revTx" presStyleIdx="5" presStyleCnt="12">
        <dgm:presLayoutVars/>
      </dgm:prSet>
      <dgm:spPr/>
    </dgm:pt>
    <dgm:pt modelId="{10EAE351-240B-43DF-BCF0-BBD7016B8892}" type="pres">
      <dgm:prSet presAssocID="{F8909069-4CC7-46CE-A0A7-76CEE92FD071}" presName="sibTrans" presStyleCnt="0"/>
      <dgm:spPr/>
    </dgm:pt>
    <dgm:pt modelId="{FF85D571-E494-48E1-812F-FDC0259D3843}" type="pres">
      <dgm:prSet presAssocID="{3F283191-5EA0-4227-9158-0ADE7A686A40}" presName="compNode" presStyleCnt="0"/>
      <dgm:spPr/>
    </dgm:pt>
    <dgm:pt modelId="{3A4505F6-4A90-44DA-9854-E5864E64C187}" type="pres">
      <dgm:prSet presAssocID="{3F283191-5EA0-4227-9158-0ADE7A686A40}" presName="iconRect" presStyleLbl="node1" presStyleIdx="3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und with solid fill"/>
        </a:ext>
      </dgm:extLst>
    </dgm:pt>
    <dgm:pt modelId="{E8AFAA37-7C7A-4B7E-A8BC-B54FB51DE0BE}" type="pres">
      <dgm:prSet presAssocID="{3F283191-5EA0-4227-9158-0ADE7A686A40}" presName="iconSpace" presStyleCnt="0"/>
      <dgm:spPr/>
    </dgm:pt>
    <dgm:pt modelId="{BE8DB44B-C933-4197-B28F-3C57F0BEDE95}" type="pres">
      <dgm:prSet presAssocID="{3F283191-5EA0-4227-9158-0ADE7A686A40}" presName="parTx" presStyleLbl="revTx" presStyleIdx="6" presStyleCnt="12">
        <dgm:presLayoutVars>
          <dgm:chMax val="0"/>
          <dgm:chPref val="0"/>
        </dgm:presLayoutVars>
      </dgm:prSet>
      <dgm:spPr/>
    </dgm:pt>
    <dgm:pt modelId="{91751C5A-7153-4C59-9F82-99BADDF37547}" type="pres">
      <dgm:prSet presAssocID="{3F283191-5EA0-4227-9158-0ADE7A686A40}" presName="txSpace" presStyleCnt="0"/>
      <dgm:spPr/>
    </dgm:pt>
    <dgm:pt modelId="{7E9DF608-3D3A-4676-AB96-92DA0F2709BF}" type="pres">
      <dgm:prSet presAssocID="{3F283191-5EA0-4227-9158-0ADE7A686A40}" presName="desTx" presStyleLbl="revTx" presStyleIdx="7" presStyleCnt="12">
        <dgm:presLayoutVars/>
      </dgm:prSet>
      <dgm:spPr/>
    </dgm:pt>
    <dgm:pt modelId="{795314E0-81AF-4E28-B367-1D5F39A9129D}" type="pres">
      <dgm:prSet presAssocID="{EA00B9A5-DB11-4B5A-AC57-E34FD943F2FF}" presName="sibTrans" presStyleCnt="0"/>
      <dgm:spPr/>
    </dgm:pt>
    <dgm:pt modelId="{FD06BC19-754F-402A-AACC-0F0F5B5DED3E}" type="pres">
      <dgm:prSet presAssocID="{200D6788-A14D-482F-B6A0-A494E277CEC8}" presName="compNode" presStyleCnt="0"/>
      <dgm:spPr/>
    </dgm:pt>
    <dgm:pt modelId="{04EA6A6B-0124-4764-B050-93AD7F009FE4}" type="pres">
      <dgm:prSet presAssocID="{200D6788-A14D-482F-B6A0-A494E277CEC8}" presName="iconRect" presStyleLbl="node1" presStyleIdx="4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 with baby with solid fill"/>
        </a:ext>
      </dgm:extLst>
    </dgm:pt>
    <dgm:pt modelId="{103CE3CF-888C-4C4E-BA01-CFA642A047ED}" type="pres">
      <dgm:prSet presAssocID="{200D6788-A14D-482F-B6A0-A494E277CEC8}" presName="iconSpace" presStyleCnt="0"/>
      <dgm:spPr/>
    </dgm:pt>
    <dgm:pt modelId="{355C8C2F-1D25-4E2F-8E0F-53520C987FD0}" type="pres">
      <dgm:prSet presAssocID="{200D6788-A14D-482F-B6A0-A494E277CEC8}" presName="parTx" presStyleLbl="revTx" presStyleIdx="8" presStyleCnt="12">
        <dgm:presLayoutVars>
          <dgm:chMax val="0"/>
          <dgm:chPref val="0"/>
        </dgm:presLayoutVars>
      </dgm:prSet>
      <dgm:spPr/>
    </dgm:pt>
    <dgm:pt modelId="{C961C78A-1175-4648-B6C7-ADC5A69278AF}" type="pres">
      <dgm:prSet presAssocID="{200D6788-A14D-482F-B6A0-A494E277CEC8}" presName="txSpace" presStyleCnt="0"/>
      <dgm:spPr/>
    </dgm:pt>
    <dgm:pt modelId="{6FC27DFF-CAD0-4DD3-9716-980F331D3CC6}" type="pres">
      <dgm:prSet presAssocID="{200D6788-A14D-482F-B6A0-A494E277CEC8}" presName="desTx" presStyleLbl="revTx" presStyleIdx="9" presStyleCnt="12">
        <dgm:presLayoutVars/>
      </dgm:prSet>
      <dgm:spPr/>
    </dgm:pt>
    <dgm:pt modelId="{1B65418A-70E0-4046-B896-2F91C5525C2F}" type="pres">
      <dgm:prSet presAssocID="{8A1011F4-9F3E-466D-BA97-8305B113DE63}" presName="sibTrans" presStyleCnt="0"/>
      <dgm:spPr/>
    </dgm:pt>
    <dgm:pt modelId="{4639A29A-93A7-43FF-AC3F-A07D9DB8D27E}" type="pres">
      <dgm:prSet presAssocID="{196DFCC1-DE7E-40FC-8005-CDBD7D44FBF1}" presName="compNode" presStyleCnt="0"/>
      <dgm:spPr/>
    </dgm:pt>
    <dgm:pt modelId="{A6039393-9A96-40AE-868C-82F31B4E57F2}" type="pres">
      <dgm:prSet presAssocID="{196DFCC1-DE7E-40FC-8005-CDBD7D44FBF1}" presName="iconRect" presStyleLbl="node1" presStyleIdx="5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Add with solid fill"/>
        </a:ext>
      </dgm:extLst>
    </dgm:pt>
    <dgm:pt modelId="{1B6FB2B8-9F02-4B30-9240-10F3ACF09A75}" type="pres">
      <dgm:prSet presAssocID="{196DFCC1-DE7E-40FC-8005-CDBD7D44FBF1}" presName="iconSpace" presStyleCnt="0"/>
      <dgm:spPr/>
    </dgm:pt>
    <dgm:pt modelId="{5F1E6F34-72D7-449E-B6B7-D7F526E77BB1}" type="pres">
      <dgm:prSet presAssocID="{196DFCC1-DE7E-40FC-8005-CDBD7D44FBF1}" presName="parTx" presStyleLbl="revTx" presStyleIdx="10" presStyleCnt="12">
        <dgm:presLayoutVars>
          <dgm:chMax val="0"/>
          <dgm:chPref val="0"/>
        </dgm:presLayoutVars>
      </dgm:prSet>
      <dgm:spPr/>
    </dgm:pt>
    <dgm:pt modelId="{63CE39AC-1F44-425D-B1BA-F0B2C12A20C5}" type="pres">
      <dgm:prSet presAssocID="{196DFCC1-DE7E-40FC-8005-CDBD7D44FBF1}" presName="txSpace" presStyleCnt="0"/>
      <dgm:spPr/>
    </dgm:pt>
    <dgm:pt modelId="{ACB44D0A-1F59-438E-ABE6-16C9DBEA5A91}" type="pres">
      <dgm:prSet presAssocID="{196DFCC1-DE7E-40FC-8005-CDBD7D44FBF1}" presName="desTx" presStyleLbl="revTx" presStyleIdx="11" presStyleCnt="12">
        <dgm:presLayoutVars/>
      </dgm:prSet>
      <dgm:spPr/>
    </dgm:pt>
  </dgm:ptLst>
  <dgm:cxnLst>
    <dgm:cxn modelId="{FD19D601-1525-43EF-83CE-9474A7A4374D}" srcId="{196DFCC1-DE7E-40FC-8005-CDBD7D44FBF1}" destId="{F65634A9-3564-44DF-8F19-4B25C3635110}" srcOrd="1" destOrd="0" parTransId="{C7A693AA-6C45-4BF6-9F5C-C9980482463E}" sibTransId="{F322BDE5-941A-4BBD-A039-3ADD8C942A97}"/>
    <dgm:cxn modelId="{73BFD913-DCB0-48AF-97EF-D864FF30AB2F}" type="presOf" srcId="{83A05876-9FD7-4D87-9AE8-86D2F58AB569}" destId="{6FC27DFF-CAD0-4DD3-9716-980F331D3CC6}" srcOrd="0" destOrd="0" presId="urn:microsoft.com/office/officeart/2018/2/layout/IconLabelDescriptionList"/>
    <dgm:cxn modelId="{FFB0A615-9F8F-479D-85BB-513CD3EC08CC}" type="presOf" srcId="{F65634A9-3564-44DF-8F19-4B25C3635110}" destId="{ACB44D0A-1F59-438E-ABE6-16C9DBEA5A91}" srcOrd="0" destOrd="1" presId="urn:microsoft.com/office/officeart/2018/2/layout/IconLabelDescriptionList"/>
    <dgm:cxn modelId="{CAC04916-97AD-4F65-AD48-F1F433DC2AFD}" srcId="{0043C863-0FE2-418C-A1DC-6046FE538647}" destId="{65E4B5B8-3B04-4B33-830A-66F360F395C5}" srcOrd="2" destOrd="0" parTransId="{A920AD15-90BB-4ED8-AABF-649F335452D1}" sibTransId="{F8909069-4CC7-46CE-A0A7-76CEE92FD071}"/>
    <dgm:cxn modelId="{965F511E-31FC-4711-B604-EC0C7A5A04F9}" srcId="{25C787AF-8205-4685-9BBC-966704497D33}" destId="{22D29044-89F2-4D6A-A7CA-75E15862C626}" srcOrd="0" destOrd="0" parTransId="{5EC41A4C-0766-4ACD-91FD-821E5716010F}" sibTransId="{78C37E5A-0CA2-4885-8084-BB080491C668}"/>
    <dgm:cxn modelId="{92C33921-03AB-4B97-B5EE-7E9E50A82AE3}" srcId="{0043C863-0FE2-418C-A1DC-6046FE538647}" destId="{3F283191-5EA0-4227-9158-0ADE7A686A40}" srcOrd="3" destOrd="0" parTransId="{B3AB7FBF-C708-452D-81EC-616899C0A6DD}" sibTransId="{EA00B9A5-DB11-4B5A-AC57-E34FD943F2FF}"/>
    <dgm:cxn modelId="{72F98E24-D0D3-453A-82B6-044B2B416891}" type="presOf" srcId="{22D29044-89F2-4D6A-A7CA-75E15862C626}" destId="{F8EE262C-6420-489A-9229-A4F583B8E75A}" srcOrd="0" destOrd="0" presId="urn:microsoft.com/office/officeart/2018/2/layout/IconLabelDescriptionList"/>
    <dgm:cxn modelId="{8213D530-24B6-472D-83E9-8C13033C3591}" type="presOf" srcId="{65E4B5B8-3B04-4B33-830A-66F360F395C5}" destId="{5E61E999-969C-4CA7-B1AE-B81445A6BEF7}" srcOrd="0" destOrd="0" presId="urn:microsoft.com/office/officeart/2018/2/layout/IconLabelDescriptionList"/>
    <dgm:cxn modelId="{066A2962-A408-4679-BE50-6DB5C9BCED9C}" type="presOf" srcId="{196DFCC1-DE7E-40FC-8005-CDBD7D44FBF1}" destId="{5F1E6F34-72D7-449E-B6B7-D7F526E77BB1}" srcOrd="0" destOrd="0" presId="urn:microsoft.com/office/officeart/2018/2/layout/IconLabelDescriptionList"/>
    <dgm:cxn modelId="{0B87C663-3D55-4811-99C6-14DDCF8E4982}" srcId="{200D6788-A14D-482F-B6A0-A494E277CEC8}" destId="{83A05876-9FD7-4D87-9AE8-86D2F58AB569}" srcOrd="0" destOrd="0" parTransId="{1116BAE8-0C6E-4583-B381-05009627FF6F}" sibTransId="{108C4561-66B2-4566-87F3-82C421099479}"/>
    <dgm:cxn modelId="{F90E9044-E43B-4AE2-9FC1-4B837509B1A2}" type="presOf" srcId="{21B2DB54-AE2A-41E9-9C9B-42C557F99AAE}" destId="{633D5E3F-D1E6-46F9-BAE2-EA6F210F787E}" srcOrd="0" destOrd="0" presId="urn:microsoft.com/office/officeart/2018/2/layout/IconLabelDescriptionList"/>
    <dgm:cxn modelId="{27EB5946-87BA-4399-B1DE-A983F49A0133}" type="presOf" srcId="{F2AF55B8-4824-4077-8A4D-29B713E69737}" destId="{E9CCC46D-229D-4D02-9A67-1AF9B96C28EC}" srcOrd="0" destOrd="0" presId="urn:microsoft.com/office/officeart/2018/2/layout/IconLabelDescriptionList"/>
    <dgm:cxn modelId="{5386DA48-2F8F-44A9-BE83-38C35A5937A5}" srcId="{F2AF55B8-4824-4077-8A4D-29B713E69737}" destId="{21B2DB54-AE2A-41E9-9C9B-42C557F99AAE}" srcOrd="0" destOrd="0" parTransId="{18AE610E-FD60-4B5F-99B3-9011A2B187FC}" sibTransId="{B45ACABE-5E40-42BC-8ACA-C380F3C66273}"/>
    <dgm:cxn modelId="{3A14986A-B3BD-4338-AC12-C105322F75D9}" type="presOf" srcId="{8FCF1F83-E37B-4C43-89D6-6E37157655FF}" destId="{53415A7D-DA05-498D-80E9-784D6B8F0F8E}" srcOrd="0" destOrd="0" presId="urn:microsoft.com/office/officeart/2018/2/layout/IconLabelDescriptionList"/>
    <dgm:cxn modelId="{2E0C1051-49BF-46ED-BF0B-6B777E8819B6}" srcId="{0043C863-0FE2-418C-A1DC-6046FE538647}" destId="{25C787AF-8205-4685-9BBC-966704497D33}" srcOrd="0" destOrd="0" parTransId="{DDFADC6A-66D8-4C90-9A41-C1E44450A85B}" sibTransId="{B614A2F8-1908-4674-A177-DE443C3F824F}"/>
    <dgm:cxn modelId="{00892A72-B92B-466B-91E1-5BA14E7AE9D8}" type="presOf" srcId="{3F283191-5EA0-4227-9158-0ADE7A686A40}" destId="{BE8DB44B-C933-4197-B28F-3C57F0BEDE95}" srcOrd="0" destOrd="0" presId="urn:microsoft.com/office/officeart/2018/2/layout/IconLabelDescriptionList"/>
    <dgm:cxn modelId="{50B4B259-DEA9-415D-92FA-746C9EACC6D3}" srcId="{196DFCC1-DE7E-40FC-8005-CDBD7D44FBF1}" destId="{6EB526D9-A49C-4655-BB17-ABF612A34768}" srcOrd="0" destOrd="0" parTransId="{A6AD2E35-42D7-4834-AB61-E7EEA933E648}" sibTransId="{A4690A41-BCA1-474A-A1C0-249B987B682C}"/>
    <dgm:cxn modelId="{9832F482-6EC9-4851-A443-2D1062B3751F}" type="presOf" srcId="{200D6788-A14D-482F-B6A0-A494E277CEC8}" destId="{355C8C2F-1D25-4E2F-8E0F-53520C987FD0}" srcOrd="0" destOrd="0" presId="urn:microsoft.com/office/officeart/2018/2/layout/IconLabelDescriptionList"/>
    <dgm:cxn modelId="{712E71A8-D0EC-4813-B3BE-0FE5AD151E58}" srcId="{0043C863-0FE2-418C-A1DC-6046FE538647}" destId="{200D6788-A14D-482F-B6A0-A494E277CEC8}" srcOrd="4" destOrd="0" parTransId="{6D819BA9-2A1F-49E3-9DC6-D583B2F479A2}" sibTransId="{8A1011F4-9F3E-466D-BA97-8305B113DE63}"/>
    <dgm:cxn modelId="{175A7CC0-416E-41BA-97A1-E7E18BDD3107}" type="presOf" srcId="{25C787AF-8205-4685-9BBC-966704497D33}" destId="{59063389-CCEE-4705-A9CD-80BD61079E6A}" srcOrd="0" destOrd="0" presId="urn:microsoft.com/office/officeart/2018/2/layout/IconLabelDescriptionList"/>
    <dgm:cxn modelId="{FCB41ECD-5F51-459B-8EDB-68EACC31AECF}" srcId="{65E4B5B8-3B04-4B33-830A-66F360F395C5}" destId="{8FCF1F83-E37B-4C43-89D6-6E37157655FF}" srcOrd="0" destOrd="0" parTransId="{182FD6DF-4F2B-48D6-8549-15A4924426B8}" sibTransId="{2C14D26D-7EF9-41F3-9237-55792BA84940}"/>
    <dgm:cxn modelId="{589518D2-BCB3-4903-9A27-BF40CEEAC7B6}" srcId="{0043C863-0FE2-418C-A1DC-6046FE538647}" destId="{196DFCC1-DE7E-40FC-8005-CDBD7D44FBF1}" srcOrd="5" destOrd="0" parTransId="{46B24394-AA8F-4DCE-B572-B7730F1566D0}" sibTransId="{E123E462-B088-4E3E-80DB-EBC96279F0C0}"/>
    <dgm:cxn modelId="{60B097DD-E312-4FA8-B764-FFDFEF03F2AC}" srcId="{3F283191-5EA0-4227-9158-0ADE7A686A40}" destId="{1CBBD65A-D325-4A71-9EE7-A1C6BD5E9912}" srcOrd="0" destOrd="0" parTransId="{37DC6811-21E5-41EC-8AED-75B297DD6074}" sibTransId="{96E19097-D427-4A9C-AF36-EBC4EA7157F0}"/>
    <dgm:cxn modelId="{D03109E1-897A-458A-A506-CC770B915020}" srcId="{0043C863-0FE2-418C-A1DC-6046FE538647}" destId="{F2AF55B8-4824-4077-8A4D-29B713E69737}" srcOrd="1" destOrd="0" parTransId="{EEFBF728-B79A-4A67-89CB-4189B9A60EDD}" sibTransId="{634AF02F-877C-43EE-90D9-2F080FB5BAC5}"/>
    <dgm:cxn modelId="{FE8133F5-208F-4EC2-9DC4-051479F4330E}" type="presOf" srcId="{0043C863-0FE2-418C-A1DC-6046FE538647}" destId="{EBCA9A2F-F0D4-411B-949E-5DF3FEFD11E5}" srcOrd="0" destOrd="0" presId="urn:microsoft.com/office/officeart/2018/2/layout/IconLabelDescriptionList"/>
    <dgm:cxn modelId="{7C8F28FA-BD5A-4674-9F7E-866A8EBF5E94}" type="presOf" srcId="{6EB526D9-A49C-4655-BB17-ABF612A34768}" destId="{ACB44D0A-1F59-438E-ABE6-16C9DBEA5A91}" srcOrd="0" destOrd="0" presId="urn:microsoft.com/office/officeart/2018/2/layout/IconLabelDescriptionList"/>
    <dgm:cxn modelId="{7E136BFE-BF16-4CEE-B364-2D16B0D059F3}" type="presOf" srcId="{1CBBD65A-D325-4A71-9EE7-A1C6BD5E9912}" destId="{7E9DF608-3D3A-4676-AB96-92DA0F2709BF}" srcOrd="0" destOrd="0" presId="urn:microsoft.com/office/officeart/2018/2/layout/IconLabelDescriptionList"/>
    <dgm:cxn modelId="{C4AC4868-7180-49DD-BDB7-C4603674CCD2}" type="presParOf" srcId="{EBCA9A2F-F0D4-411B-949E-5DF3FEFD11E5}" destId="{87C23117-8997-4E9D-A0D3-043ECCB8CE8C}" srcOrd="0" destOrd="0" presId="urn:microsoft.com/office/officeart/2018/2/layout/IconLabelDescriptionList"/>
    <dgm:cxn modelId="{EE2EB40D-B621-4608-861C-805E0F9B5BBB}" type="presParOf" srcId="{87C23117-8997-4E9D-A0D3-043ECCB8CE8C}" destId="{A744A8C7-6485-4F59-B181-36D6BCDA8A22}" srcOrd="0" destOrd="0" presId="urn:microsoft.com/office/officeart/2018/2/layout/IconLabelDescriptionList"/>
    <dgm:cxn modelId="{38265139-ADCB-4290-B5E2-944175A7430D}" type="presParOf" srcId="{87C23117-8997-4E9D-A0D3-043ECCB8CE8C}" destId="{2B56689B-7031-4ABB-8EB6-18BB4C930590}" srcOrd="1" destOrd="0" presId="urn:microsoft.com/office/officeart/2018/2/layout/IconLabelDescriptionList"/>
    <dgm:cxn modelId="{896D8657-F56F-4CA2-8CD2-5AB63A5ABEB2}" type="presParOf" srcId="{87C23117-8997-4E9D-A0D3-043ECCB8CE8C}" destId="{59063389-CCEE-4705-A9CD-80BD61079E6A}" srcOrd="2" destOrd="0" presId="urn:microsoft.com/office/officeart/2018/2/layout/IconLabelDescriptionList"/>
    <dgm:cxn modelId="{5981B724-162A-4DE3-AF52-8A37ABE3A207}" type="presParOf" srcId="{87C23117-8997-4E9D-A0D3-043ECCB8CE8C}" destId="{B0E0E9D5-5750-4DAA-8ABC-4817A509124C}" srcOrd="3" destOrd="0" presId="urn:microsoft.com/office/officeart/2018/2/layout/IconLabelDescriptionList"/>
    <dgm:cxn modelId="{130C5DC2-E4B1-4571-8C59-ED6DBEBBEB7E}" type="presParOf" srcId="{87C23117-8997-4E9D-A0D3-043ECCB8CE8C}" destId="{F8EE262C-6420-489A-9229-A4F583B8E75A}" srcOrd="4" destOrd="0" presId="urn:microsoft.com/office/officeart/2018/2/layout/IconLabelDescriptionList"/>
    <dgm:cxn modelId="{9DE61908-E0A7-4836-A113-966383DA8C40}" type="presParOf" srcId="{EBCA9A2F-F0D4-411B-949E-5DF3FEFD11E5}" destId="{3E77DE09-CB20-4827-BC7D-3CAEF0FE9D4A}" srcOrd="1" destOrd="0" presId="urn:microsoft.com/office/officeart/2018/2/layout/IconLabelDescriptionList"/>
    <dgm:cxn modelId="{8591EA4D-FA97-475D-8419-50F45DE6F736}" type="presParOf" srcId="{EBCA9A2F-F0D4-411B-949E-5DF3FEFD11E5}" destId="{CF3BE043-EBFC-4523-B922-AA6D63B9D165}" srcOrd="2" destOrd="0" presId="urn:microsoft.com/office/officeart/2018/2/layout/IconLabelDescriptionList"/>
    <dgm:cxn modelId="{C6B221B2-874A-4E44-9889-56DF0D68AE78}" type="presParOf" srcId="{CF3BE043-EBFC-4523-B922-AA6D63B9D165}" destId="{02A01E37-1A2A-452E-850A-08ED6C3C53BF}" srcOrd="0" destOrd="0" presId="urn:microsoft.com/office/officeart/2018/2/layout/IconLabelDescriptionList"/>
    <dgm:cxn modelId="{B26F34F1-71DA-4965-AE3C-43FD8711EBC9}" type="presParOf" srcId="{CF3BE043-EBFC-4523-B922-AA6D63B9D165}" destId="{D4C474BB-0BF0-4878-8604-1550C696694B}" srcOrd="1" destOrd="0" presId="urn:microsoft.com/office/officeart/2018/2/layout/IconLabelDescriptionList"/>
    <dgm:cxn modelId="{9584D67F-821F-42E1-8AAD-F6B1A3320780}" type="presParOf" srcId="{CF3BE043-EBFC-4523-B922-AA6D63B9D165}" destId="{E9CCC46D-229D-4D02-9A67-1AF9B96C28EC}" srcOrd="2" destOrd="0" presId="urn:microsoft.com/office/officeart/2018/2/layout/IconLabelDescriptionList"/>
    <dgm:cxn modelId="{BD3B8C17-E737-409E-A5A9-6B42CC302EC2}" type="presParOf" srcId="{CF3BE043-EBFC-4523-B922-AA6D63B9D165}" destId="{3EF133F6-D67E-4F2B-B05C-02998D7D00C3}" srcOrd="3" destOrd="0" presId="urn:microsoft.com/office/officeart/2018/2/layout/IconLabelDescriptionList"/>
    <dgm:cxn modelId="{A59EF0EC-C02A-4D14-A4D7-D063CA1377BF}" type="presParOf" srcId="{CF3BE043-EBFC-4523-B922-AA6D63B9D165}" destId="{633D5E3F-D1E6-46F9-BAE2-EA6F210F787E}" srcOrd="4" destOrd="0" presId="urn:microsoft.com/office/officeart/2018/2/layout/IconLabelDescriptionList"/>
    <dgm:cxn modelId="{D137E8DD-AC8B-4DBF-8E29-AC4E8AED1535}" type="presParOf" srcId="{EBCA9A2F-F0D4-411B-949E-5DF3FEFD11E5}" destId="{9B25087F-745A-4695-8369-757E9D085B98}" srcOrd="3" destOrd="0" presId="urn:microsoft.com/office/officeart/2018/2/layout/IconLabelDescriptionList"/>
    <dgm:cxn modelId="{F02A0A65-95D7-4F1B-89A5-015BECE3F29B}" type="presParOf" srcId="{EBCA9A2F-F0D4-411B-949E-5DF3FEFD11E5}" destId="{33A57BAC-455A-4DAB-88B7-39DF2928FEA9}" srcOrd="4" destOrd="0" presId="urn:microsoft.com/office/officeart/2018/2/layout/IconLabelDescriptionList"/>
    <dgm:cxn modelId="{CF26E76A-B8E6-4C80-B395-B08557357241}" type="presParOf" srcId="{33A57BAC-455A-4DAB-88B7-39DF2928FEA9}" destId="{2C58AB0F-40EE-4053-9B1E-997C1DE905CF}" srcOrd="0" destOrd="0" presId="urn:microsoft.com/office/officeart/2018/2/layout/IconLabelDescriptionList"/>
    <dgm:cxn modelId="{E93A6A46-5557-4B70-A4E2-CBAE638A8C98}" type="presParOf" srcId="{33A57BAC-455A-4DAB-88B7-39DF2928FEA9}" destId="{2D1A638A-DE8C-4499-AF53-F7A3A157B3E8}" srcOrd="1" destOrd="0" presId="urn:microsoft.com/office/officeart/2018/2/layout/IconLabelDescriptionList"/>
    <dgm:cxn modelId="{BEE98FF5-8667-4D33-A411-7F91FCC604FC}" type="presParOf" srcId="{33A57BAC-455A-4DAB-88B7-39DF2928FEA9}" destId="{5E61E999-969C-4CA7-B1AE-B81445A6BEF7}" srcOrd="2" destOrd="0" presId="urn:microsoft.com/office/officeart/2018/2/layout/IconLabelDescriptionList"/>
    <dgm:cxn modelId="{3D6E0DB5-F2B9-4CB6-9C29-71CEB0EBBF5B}" type="presParOf" srcId="{33A57BAC-455A-4DAB-88B7-39DF2928FEA9}" destId="{C1FBA2AD-862C-4D2E-BB0D-C193999DE1A8}" srcOrd="3" destOrd="0" presId="urn:microsoft.com/office/officeart/2018/2/layout/IconLabelDescriptionList"/>
    <dgm:cxn modelId="{D3F790F7-DE8C-4603-B4C4-98B0FBB92F6C}" type="presParOf" srcId="{33A57BAC-455A-4DAB-88B7-39DF2928FEA9}" destId="{53415A7D-DA05-498D-80E9-784D6B8F0F8E}" srcOrd="4" destOrd="0" presId="urn:microsoft.com/office/officeart/2018/2/layout/IconLabelDescriptionList"/>
    <dgm:cxn modelId="{3446D856-5998-4CDD-9CD9-CB3AACEE5F2E}" type="presParOf" srcId="{EBCA9A2F-F0D4-411B-949E-5DF3FEFD11E5}" destId="{10EAE351-240B-43DF-BCF0-BBD7016B8892}" srcOrd="5" destOrd="0" presId="urn:microsoft.com/office/officeart/2018/2/layout/IconLabelDescriptionList"/>
    <dgm:cxn modelId="{90EF991C-9533-4D81-A711-5031AA2E8C13}" type="presParOf" srcId="{EBCA9A2F-F0D4-411B-949E-5DF3FEFD11E5}" destId="{FF85D571-E494-48E1-812F-FDC0259D3843}" srcOrd="6" destOrd="0" presId="urn:microsoft.com/office/officeart/2018/2/layout/IconLabelDescriptionList"/>
    <dgm:cxn modelId="{4414420A-CDE2-472D-B872-204608043EE3}" type="presParOf" srcId="{FF85D571-E494-48E1-812F-FDC0259D3843}" destId="{3A4505F6-4A90-44DA-9854-E5864E64C187}" srcOrd="0" destOrd="0" presId="urn:microsoft.com/office/officeart/2018/2/layout/IconLabelDescriptionList"/>
    <dgm:cxn modelId="{B1E47444-4C5C-46B5-9F24-5975C100A932}" type="presParOf" srcId="{FF85D571-E494-48E1-812F-FDC0259D3843}" destId="{E8AFAA37-7C7A-4B7E-A8BC-B54FB51DE0BE}" srcOrd="1" destOrd="0" presId="urn:microsoft.com/office/officeart/2018/2/layout/IconLabelDescriptionList"/>
    <dgm:cxn modelId="{7A52FC6D-757E-4C22-B530-0F9E8323599F}" type="presParOf" srcId="{FF85D571-E494-48E1-812F-FDC0259D3843}" destId="{BE8DB44B-C933-4197-B28F-3C57F0BEDE95}" srcOrd="2" destOrd="0" presId="urn:microsoft.com/office/officeart/2018/2/layout/IconLabelDescriptionList"/>
    <dgm:cxn modelId="{42171D5C-5FF0-413B-9C09-B51BC647B329}" type="presParOf" srcId="{FF85D571-E494-48E1-812F-FDC0259D3843}" destId="{91751C5A-7153-4C59-9F82-99BADDF37547}" srcOrd="3" destOrd="0" presId="urn:microsoft.com/office/officeart/2018/2/layout/IconLabelDescriptionList"/>
    <dgm:cxn modelId="{0822098E-3CA1-4DFA-98AD-36D38A77CB3B}" type="presParOf" srcId="{FF85D571-E494-48E1-812F-FDC0259D3843}" destId="{7E9DF608-3D3A-4676-AB96-92DA0F2709BF}" srcOrd="4" destOrd="0" presId="urn:microsoft.com/office/officeart/2018/2/layout/IconLabelDescriptionList"/>
    <dgm:cxn modelId="{58305049-0AAE-417A-B55B-9844A7A93E70}" type="presParOf" srcId="{EBCA9A2F-F0D4-411B-949E-5DF3FEFD11E5}" destId="{795314E0-81AF-4E28-B367-1D5F39A9129D}" srcOrd="7" destOrd="0" presId="urn:microsoft.com/office/officeart/2018/2/layout/IconLabelDescriptionList"/>
    <dgm:cxn modelId="{24E61414-2A3B-46A1-A663-45380BD5D502}" type="presParOf" srcId="{EBCA9A2F-F0D4-411B-949E-5DF3FEFD11E5}" destId="{FD06BC19-754F-402A-AACC-0F0F5B5DED3E}" srcOrd="8" destOrd="0" presId="urn:microsoft.com/office/officeart/2018/2/layout/IconLabelDescriptionList"/>
    <dgm:cxn modelId="{536C46CE-7DEB-4F7B-8BE9-70B89ED1B3D3}" type="presParOf" srcId="{FD06BC19-754F-402A-AACC-0F0F5B5DED3E}" destId="{04EA6A6B-0124-4764-B050-93AD7F009FE4}" srcOrd="0" destOrd="0" presId="urn:microsoft.com/office/officeart/2018/2/layout/IconLabelDescriptionList"/>
    <dgm:cxn modelId="{E0996E1A-4AAD-49C8-9813-3B537E38BCCB}" type="presParOf" srcId="{FD06BC19-754F-402A-AACC-0F0F5B5DED3E}" destId="{103CE3CF-888C-4C4E-BA01-CFA642A047ED}" srcOrd="1" destOrd="0" presId="urn:microsoft.com/office/officeart/2018/2/layout/IconLabelDescriptionList"/>
    <dgm:cxn modelId="{F55F7A3E-DAAF-4CAF-B9EA-DDD04700A7A8}" type="presParOf" srcId="{FD06BC19-754F-402A-AACC-0F0F5B5DED3E}" destId="{355C8C2F-1D25-4E2F-8E0F-53520C987FD0}" srcOrd="2" destOrd="0" presId="urn:microsoft.com/office/officeart/2018/2/layout/IconLabelDescriptionList"/>
    <dgm:cxn modelId="{855BF248-7A94-495F-A56B-6F879C8399A5}" type="presParOf" srcId="{FD06BC19-754F-402A-AACC-0F0F5B5DED3E}" destId="{C961C78A-1175-4648-B6C7-ADC5A69278AF}" srcOrd="3" destOrd="0" presId="urn:microsoft.com/office/officeart/2018/2/layout/IconLabelDescriptionList"/>
    <dgm:cxn modelId="{E71ABE9E-F886-4948-8A75-3B808CB54DD3}" type="presParOf" srcId="{FD06BC19-754F-402A-AACC-0F0F5B5DED3E}" destId="{6FC27DFF-CAD0-4DD3-9716-980F331D3CC6}" srcOrd="4" destOrd="0" presId="urn:microsoft.com/office/officeart/2018/2/layout/IconLabelDescriptionList"/>
    <dgm:cxn modelId="{9EAF8675-6027-4205-B02C-65F11E326D56}" type="presParOf" srcId="{EBCA9A2F-F0D4-411B-949E-5DF3FEFD11E5}" destId="{1B65418A-70E0-4046-B896-2F91C5525C2F}" srcOrd="9" destOrd="0" presId="urn:microsoft.com/office/officeart/2018/2/layout/IconLabelDescriptionList"/>
    <dgm:cxn modelId="{8130C3EA-EE02-4C02-A1A4-4631C5792629}" type="presParOf" srcId="{EBCA9A2F-F0D4-411B-949E-5DF3FEFD11E5}" destId="{4639A29A-93A7-43FF-AC3F-A07D9DB8D27E}" srcOrd="10" destOrd="0" presId="urn:microsoft.com/office/officeart/2018/2/layout/IconLabelDescriptionList"/>
    <dgm:cxn modelId="{9F46A844-67CF-48FB-9472-9872A6D26408}" type="presParOf" srcId="{4639A29A-93A7-43FF-AC3F-A07D9DB8D27E}" destId="{A6039393-9A96-40AE-868C-82F31B4E57F2}" srcOrd="0" destOrd="0" presId="urn:microsoft.com/office/officeart/2018/2/layout/IconLabelDescriptionList"/>
    <dgm:cxn modelId="{413F05FA-18F0-4029-8702-4D46797D0A82}" type="presParOf" srcId="{4639A29A-93A7-43FF-AC3F-A07D9DB8D27E}" destId="{1B6FB2B8-9F02-4B30-9240-10F3ACF09A75}" srcOrd="1" destOrd="0" presId="urn:microsoft.com/office/officeart/2018/2/layout/IconLabelDescriptionList"/>
    <dgm:cxn modelId="{5EF8CA09-9063-4896-B025-AC5E217317E3}" type="presParOf" srcId="{4639A29A-93A7-43FF-AC3F-A07D9DB8D27E}" destId="{5F1E6F34-72D7-449E-B6B7-D7F526E77BB1}" srcOrd="2" destOrd="0" presId="urn:microsoft.com/office/officeart/2018/2/layout/IconLabelDescriptionList"/>
    <dgm:cxn modelId="{F36C72DA-6081-4DFF-B2EC-368EE93BBCAF}" type="presParOf" srcId="{4639A29A-93A7-43FF-AC3F-A07D9DB8D27E}" destId="{63CE39AC-1F44-425D-B1BA-F0B2C12A20C5}" srcOrd="3" destOrd="0" presId="urn:microsoft.com/office/officeart/2018/2/layout/IconLabelDescriptionList"/>
    <dgm:cxn modelId="{242A9BAB-2FEB-4290-9454-B929569D6B20}" type="presParOf" srcId="{4639A29A-93A7-43FF-AC3F-A07D9DB8D27E}" destId="{ACB44D0A-1F59-438E-ABE6-16C9DBEA5A9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716EAD-7D12-41D4-A2FC-05968DD5DAB6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E0E12AC-859E-4100-8894-A2A6A2D51821}">
      <dgm:prSet phldrT="[Text]" phldr="0"/>
      <dgm:spPr/>
      <dgm:t>
        <a:bodyPr/>
        <a:lstStyle/>
        <a:p>
          <a:r>
            <a:rPr lang="en-GB" sz="1400" b="1" dirty="0"/>
            <a:t>Preparation</a:t>
          </a:r>
        </a:p>
      </dgm:t>
    </dgm:pt>
    <dgm:pt modelId="{679D61FE-3FB6-4299-A047-DBE3693B4CB7}" type="parTrans" cxnId="{17C56DA1-DC7B-4FE1-9840-F968F69D8ADC}">
      <dgm:prSet/>
      <dgm:spPr/>
      <dgm:t>
        <a:bodyPr/>
        <a:lstStyle/>
        <a:p>
          <a:endParaRPr lang="en-GB"/>
        </a:p>
      </dgm:t>
    </dgm:pt>
    <dgm:pt modelId="{1D071AFF-BD73-4B2C-A5C7-D45D7633D800}" type="sibTrans" cxnId="{17C56DA1-DC7B-4FE1-9840-F968F69D8ADC}">
      <dgm:prSet/>
      <dgm:spPr/>
      <dgm:t>
        <a:bodyPr/>
        <a:lstStyle/>
        <a:p>
          <a:endParaRPr lang="en-GB"/>
        </a:p>
      </dgm:t>
    </dgm:pt>
    <dgm:pt modelId="{77476329-CE75-4B07-A3EA-A6C55B62B945}">
      <dgm:prSet phldrT="[Text]" phldr="0"/>
      <dgm:spPr/>
      <dgm:t>
        <a:bodyPr/>
        <a:lstStyle/>
        <a:p>
          <a:r>
            <a:rPr lang="en-GB" sz="1400" b="1"/>
            <a:t>Co-design</a:t>
          </a:r>
        </a:p>
      </dgm:t>
    </dgm:pt>
    <dgm:pt modelId="{36D50D90-EE67-48E9-A487-BD8A78A67569}" type="parTrans" cxnId="{ECFBA310-DD6A-42D8-8196-C568EE515BD3}">
      <dgm:prSet/>
      <dgm:spPr/>
      <dgm:t>
        <a:bodyPr/>
        <a:lstStyle/>
        <a:p>
          <a:endParaRPr lang="en-GB"/>
        </a:p>
      </dgm:t>
    </dgm:pt>
    <dgm:pt modelId="{6458E063-CEF6-4D4A-AAF9-358BE1DA5327}" type="sibTrans" cxnId="{ECFBA310-DD6A-42D8-8196-C568EE515BD3}">
      <dgm:prSet/>
      <dgm:spPr/>
      <dgm:t>
        <a:bodyPr/>
        <a:lstStyle/>
        <a:p>
          <a:endParaRPr lang="en-GB"/>
        </a:p>
      </dgm:t>
    </dgm:pt>
    <dgm:pt modelId="{D2B52AD5-2E3B-4D24-9A7E-996AE357A987}">
      <dgm:prSet phldrT="[Text]" phldr="0" custT="1"/>
      <dgm:spPr/>
      <dgm:t>
        <a:bodyPr/>
        <a:lstStyle/>
        <a:p>
          <a:r>
            <a:rPr lang="en-GB" sz="1400" dirty="0"/>
            <a:t>August-December</a:t>
          </a:r>
        </a:p>
      </dgm:t>
    </dgm:pt>
    <dgm:pt modelId="{68E5DFE1-BEE4-4FE2-9557-0E0F87FB2199}" type="parTrans" cxnId="{BE6852CC-C3B1-418F-9B3C-5F7F5C233808}">
      <dgm:prSet/>
      <dgm:spPr/>
      <dgm:t>
        <a:bodyPr/>
        <a:lstStyle/>
        <a:p>
          <a:endParaRPr lang="en-GB"/>
        </a:p>
      </dgm:t>
    </dgm:pt>
    <dgm:pt modelId="{BEF85597-7A3B-44B6-9150-DAB7CBA6941E}" type="sibTrans" cxnId="{BE6852CC-C3B1-418F-9B3C-5F7F5C233808}">
      <dgm:prSet/>
      <dgm:spPr/>
      <dgm:t>
        <a:bodyPr/>
        <a:lstStyle/>
        <a:p>
          <a:endParaRPr lang="en-GB"/>
        </a:p>
      </dgm:t>
    </dgm:pt>
    <dgm:pt modelId="{C9DACE6D-BDBE-412D-A007-13D6BC4F579F}">
      <dgm:prSet phldrT="[Text]" phldr="0"/>
      <dgm:spPr/>
      <dgm:t>
        <a:bodyPr/>
        <a:lstStyle/>
        <a:p>
          <a:r>
            <a:rPr lang="en-GB" sz="1400" b="1" dirty="0"/>
            <a:t>Specification approval</a:t>
          </a:r>
        </a:p>
      </dgm:t>
    </dgm:pt>
    <dgm:pt modelId="{2E6BC462-4952-4D43-911E-7659ADE06CD1}" type="parTrans" cxnId="{24E113FC-534F-43D6-9F6C-05E18D2459DA}">
      <dgm:prSet/>
      <dgm:spPr/>
      <dgm:t>
        <a:bodyPr/>
        <a:lstStyle/>
        <a:p>
          <a:endParaRPr lang="en-GB"/>
        </a:p>
      </dgm:t>
    </dgm:pt>
    <dgm:pt modelId="{3E28A80C-5757-4D40-9AB2-FAC8176EDD34}" type="sibTrans" cxnId="{24E113FC-534F-43D6-9F6C-05E18D2459DA}">
      <dgm:prSet/>
      <dgm:spPr/>
      <dgm:t>
        <a:bodyPr/>
        <a:lstStyle/>
        <a:p>
          <a:endParaRPr lang="en-GB"/>
        </a:p>
      </dgm:t>
    </dgm:pt>
    <dgm:pt modelId="{47363F98-B2CD-4DF0-848D-11BF524B564B}">
      <dgm:prSet phldrT="[Text]" phldr="0" custT="1"/>
      <dgm:spPr/>
      <dgm:t>
        <a:bodyPr/>
        <a:lstStyle/>
        <a:p>
          <a:r>
            <a:rPr lang="en-GB" sz="1400" i="0" dirty="0">
              <a:solidFill>
                <a:schemeClr val="tx1"/>
              </a:solidFill>
            </a:rPr>
            <a:t>Draft submitted 1</a:t>
          </a:r>
          <a:r>
            <a:rPr lang="en-GB" sz="1400" i="0" baseline="30000" dirty="0">
              <a:solidFill>
                <a:schemeClr val="tx1"/>
              </a:solidFill>
            </a:rPr>
            <a:t>st</a:t>
          </a:r>
          <a:r>
            <a:rPr lang="en-GB" sz="1400" i="0" dirty="0">
              <a:solidFill>
                <a:schemeClr val="tx1"/>
              </a:solidFill>
            </a:rPr>
            <a:t> March</a:t>
          </a:r>
        </a:p>
      </dgm:t>
    </dgm:pt>
    <dgm:pt modelId="{52AB4BC3-E5C2-4D57-B7DD-53D730024010}" type="parTrans" cxnId="{B9079245-C132-4CAC-8E9A-832C3D3090AF}">
      <dgm:prSet/>
      <dgm:spPr/>
      <dgm:t>
        <a:bodyPr/>
        <a:lstStyle/>
        <a:p>
          <a:endParaRPr lang="en-GB"/>
        </a:p>
      </dgm:t>
    </dgm:pt>
    <dgm:pt modelId="{92B41AF1-AEFA-4F80-9D5D-C2DAB3A9674A}" type="sibTrans" cxnId="{B9079245-C132-4CAC-8E9A-832C3D3090AF}">
      <dgm:prSet/>
      <dgm:spPr/>
      <dgm:t>
        <a:bodyPr/>
        <a:lstStyle/>
        <a:p>
          <a:endParaRPr lang="en-GB"/>
        </a:p>
      </dgm:t>
    </dgm:pt>
    <dgm:pt modelId="{FD24EF1F-D50C-479A-B473-97B12A86AF53}">
      <dgm:prSet phldrT="[Text]" phldr="0" custT="1"/>
      <dgm:spPr/>
      <dgm:t>
        <a:bodyPr/>
        <a:lstStyle/>
        <a:p>
          <a:r>
            <a:rPr lang="en-GB" sz="1400" i="0" dirty="0">
              <a:solidFill>
                <a:schemeClr val="tx1"/>
              </a:solidFill>
            </a:rPr>
            <a:t>Committee Approval 23rd March</a:t>
          </a:r>
        </a:p>
      </dgm:t>
    </dgm:pt>
    <dgm:pt modelId="{1A5DA6E3-2D2B-4C26-921B-0371982EEC47}" type="parTrans" cxnId="{00E2B036-ADB0-4CB4-A1B9-ABF78D595514}">
      <dgm:prSet/>
      <dgm:spPr/>
      <dgm:t>
        <a:bodyPr/>
        <a:lstStyle/>
        <a:p>
          <a:endParaRPr lang="en-GB"/>
        </a:p>
      </dgm:t>
    </dgm:pt>
    <dgm:pt modelId="{A85C6000-D2B8-4852-BB42-58D81ECEC706}" type="sibTrans" cxnId="{00E2B036-ADB0-4CB4-A1B9-ABF78D595514}">
      <dgm:prSet/>
      <dgm:spPr/>
      <dgm:t>
        <a:bodyPr/>
        <a:lstStyle/>
        <a:p>
          <a:endParaRPr lang="en-GB"/>
        </a:p>
      </dgm:t>
    </dgm:pt>
    <dgm:pt modelId="{01A2D289-53CA-4C1F-A4E7-A287635F7CFC}">
      <dgm:prSet phldrT="[Text]" phldr="0"/>
      <dgm:spPr/>
      <dgm:t>
        <a:bodyPr/>
        <a:lstStyle/>
        <a:p>
          <a:r>
            <a:rPr lang="en-GB" sz="1400" b="1" dirty="0">
              <a:solidFill>
                <a:schemeClr val="tx1"/>
              </a:solidFill>
            </a:rPr>
            <a:t>Application and assessment</a:t>
          </a:r>
        </a:p>
      </dgm:t>
    </dgm:pt>
    <dgm:pt modelId="{EF61A119-D461-405B-9447-172EEFD85AC0}" type="parTrans" cxnId="{CC3D99FD-176B-4D53-B93C-6517D7FE9BD5}">
      <dgm:prSet/>
      <dgm:spPr/>
      <dgm:t>
        <a:bodyPr/>
        <a:lstStyle/>
        <a:p>
          <a:endParaRPr lang="en-GB"/>
        </a:p>
      </dgm:t>
    </dgm:pt>
    <dgm:pt modelId="{507B6B16-7CC0-45B4-8DAD-5F5118F1CEF6}" type="sibTrans" cxnId="{CC3D99FD-176B-4D53-B93C-6517D7FE9BD5}">
      <dgm:prSet/>
      <dgm:spPr/>
      <dgm:t>
        <a:bodyPr/>
        <a:lstStyle/>
        <a:p>
          <a:endParaRPr lang="en-GB"/>
        </a:p>
      </dgm:t>
    </dgm:pt>
    <dgm:pt modelId="{6F47DAA8-2B06-4658-9BF0-E707C77698DA}">
      <dgm:prSet phldrT="[Text]" phldr="0" custT="1"/>
      <dgm:spPr/>
      <dgm:t>
        <a:bodyPr/>
        <a:lstStyle/>
        <a:p>
          <a:r>
            <a:rPr lang="en-GB" sz="1400" dirty="0">
              <a:solidFill>
                <a:schemeClr val="tx1"/>
              </a:solidFill>
            </a:rPr>
            <a:t>Applications - June to Aug 2027</a:t>
          </a:r>
        </a:p>
      </dgm:t>
    </dgm:pt>
    <dgm:pt modelId="{B535F308-9321-4C1D-BCD0-29A1DB72A4EE}" type="parTrans" cxnId="{8774BBD4-2C58-47F3-9F7C-FD4300C33690}">
      <dgm:prSet/>
      <dgm:spPr/>
      <dgm:t>
        <a:bodyPr/>
        <a:lstStyle/>
        <a:p>
          <a:endParaRPr lang="en-GB"/>
        </a:p>
      </dgm:t>
    </dgm:pt>
    <dgm:pt modelId="{E05EC2A9-A6AC-49BC-BB83-F76A878C0863}" type="sibTrans" cxnId="{8774BBD4-2C58-47F3-9F7C-FD4300C33690}">
      <dgm:prSet/>
      <dgm:spPr/>
      <dgm:t>
        <a:bodyPr/>
        <a:lstStyle/>
        <a:p>
          <a:endParaRPr lang="en-GB"/>
        </a:p>
      </dgm:t>
    </dgm:pt>
    <dgm:pt modelId="{33E738E1-DBDA-44EF-8505-4933213CA9FB}">
      <dgm:prSet phldrT="[Text]" phldr="0" custT="1"/>
      <dgm:spPr/>
      <dgm:t>
        <a:bodyPr/>
        <a:lstStyle/>
        <a:p>
          <a:r>
            <a:rPr lang="en-GB" sz="1400" b="1"/>
            <a:t>Approval</a:t>
          </a:r>
          <a:endParaRPr lang="en-GB" sz="1900" b="1"/>
        </a:p>
      </dgm:t>
    </dgm:pt>
    <dgm:pt modelId="{1136E251-392D-4321-8C18-7024398918FF}" type="parTrans" cxnId="{8F76E920-A6AC-4194-A5A4-CB5A329BBDAA}">
      <dgm:prSet/>
      <dgm:spPr/>
      <dgm:t>
        <a:bodyPr/>
        <a:lstStyle/>
        <a:p>
          <a:endParaRPr lang="en-GB"/>
        </a:p>
      </dgm:t>
    </dgm:pt>
    <dgm:pt modelId="{A882B04A-AB2B-4145-B012-D2011EF00125}" type="sibTrans" cxnId="{8F76E920-A6AC-4194-A5A4-CB5A329BBDAA}">
      <dgm:prSet/>
      <dgm:spPr/>
      <dgm:t>
        <a:bodyPr/>
        <a:lstStyle/>
        <a:p>
          <a:endParaRPr lang="en-GB"/>
        </a:p>
      </dgm:t>
    </dgm:pt>
    <dgm:pt modelId="{04F5085C-A783-4211-BB33-526FE4D6FAFA}">
      <dgm:prSet phldrT="[Text]" phldr="0" custT="1"/>
      <dgm:spPr/>
      <dgm:t>
        <a:bodyPr/>
        <a:lstStyle/>
        <a:p>
          <a:r>
            <a:rPr lang="en-GB" sz="1400"/>
            <a:t>Oct/Nov 2027</a:t>
          </a:r>
        </a:p>
      </dgm:t>
    </dgm:pt>
    <dgm:pt modelId="{74FE82F1-9D81-42E4-98FD-3C716B024D6D}" type="parTrans" cxnId="{18C481F2-68EF-4AB4-9602-1E382532E4EA}">
      <dgm:prSet/>
      <dgm:spPr/>
      <dgm:t>
        <a:bodyPr/>
        <a:lstStyle/>
        <a:p>
          <a:endParaRPr lang="en-GB"/>
        </a:p>
      </dgm:t>
    </dgm:pt>
    <dgm:pt modelId="{8DB0C2A9-D010-4CC3-A6A6-7AB35DCA8100}" type="sibTrans" cxnId="{18C481F2-68EF-4AB4-9602-1E382532E4EA}">
      <dgm:prSet/>
      <dgm:spPr/>
      <dgm:t>
        <a:bodyPr/>
        <a:lstStyle/>
        <a:p>
          <a:endParaRPr lang="en-GB"/>
        </a:p>
      </dgm:t>
    </dgm:pt>
    <dgm:pt modelId="{09E02364-92A5-4800-A45B-19BF8CDCB6FA}">
      <dgm:prSet phldrT="[Text]" phldr="0" custT="1"/>
      <dgm:spPr/>
      <dgm:t>
        <a:bodyPr/>
        <a:lstStyle/>
        <a:p>
          <a:r>
            <a:rPr lang="en-GB" sz="1400" b="1"/>
            <a:t>Delivery</a:t>
          </a:r>
          <a:endParaRPr lang="en-GB" sz="1900" b="1"/>
        </a:p>
      </dgm:t>
    </dgm:pt>
    <dgm:pt modelId="{9FB98685-46B4-49A5-822B-3A7F7EAE5350}" type="parTrans" cxnId="{2AC26FF8-FF0B-4227-8514-5EBD25D9BFF7}">
      <dgm:prSet/>
      <dgm:spPr/>
      <dgm:t>
        <a:bodyPr/>
        <a:lstStyle/>
        <a:p>
          <a:endParaRPr lang="en-GB"/>
        </a:p>
      </dgm:t>
    </dgm:pt>
    <dgm:pt modelId="{E6B586F5-C8C9-411D-93AD-9C6A64F5EAD6}" type="sibTrans" cxnId="{2AC26FF8-FF0B-4227-8514-5EBD25D9BFF7}">
      <dgm:prSet/>
      <dgm:spPr/>
      <dgm:t>
        <a:bodyPr/>
        <a:lstStyle/>
        <a:p>
          <a:endParaRPr lang="en-GB"/>
        </a:p>
      </dgm:t>
    </dgm:pt>
    <dgm:pt modelId="{31ABBC15-C231-4EC7-B088-A92A8F4E0E69}">
      <dgm:prSet phldrT="[Text]" phldr="0" custT="1"/>
      <dgm:spPr/>
      <dgm:t>
        <a:bodyPr/>
        <a:lstStyle/>
        <a:p>
          <a:r>
            <a:rPr lang="en-GB" sz="1400" dirty="0">
              <a:solidFill>
                <a:schemeClr val="tx1"/>
              </a:solidFill>
            </a:rPr>
            <a:t>Assessment – Sept 2027</a:t>
          </a:r>
        </a:p>
      </dgm:t>
    </dgm:pt>
    <dgm:pt modelId="{90D16E3C-1308-4D47-A6B7-3451072A02F8}" type="parTrans" cxnId="{3626CF91-9723-4E0A-A38C-505835F8C375}">
      <dgm:prSet/>
      <dgm:spPr/>
      <dgm:t>
        <a:bodyPr/>
        <a:lstStyle/>
        <a:p>
          <a:endParaRPr lang="en-GB"/>
        </a:p>
      </dgm:t>
    </dgm:pt>
    <dgm:pt modelId="{E04AB278-CBB9-4209-A831-486EAEE8630A}" type="sibTrans" cxnId="{3626CF91-9723-4E0A-A38C-505835F8C375}">
      <dgm:prSet/>
      <dgm:spPr/>
      <dgm:t>
        <a:bodyPr/>
        <a:lstStyle/>
        <a:p>
          <a:endParaRPr lang="en-GB"/>
        </a:p>
      </dgm:t>
    </dgm:pt>
    <dgm:pt modelId="{AD27C583-3C3F-42C8-9D45-33875EE8983C}">
      <dgm:prSet phldrT="[Text]" phldr="0" custT="1"/>
      <dgm:spPr/>
      <dgm:t>
        <a:bodyPr/>
        <a:lstStyle/>
        <a:p>
          <a:r>
            <a:rPr lang="en-GB" sz="1400" dirty="0"/>
            <a:t>Grant agreements in place for 1</a:t>
          </a:r>
          <a:r>
            <a:rPr lang="en-GB" sz="1400" baseline="30000" dirty="0"/>
            <a:t>st</a:t>
          </a:r>
          <a:r>
            <a:rPr lang="en-GB" sz="1400" dirty="0"/>
            <a:t> April </a:t>
          </a:r>
          <a:r>
            <a:rPr lang="en-GB" sz="1200" dirty="0">
              <a:latin typeface="Verdana"/>
            </a:rPr>
            <a:t>2028</a:t>
          </a:r>
          <a:endParaRPr lang="en-GB" sz="1400" dirty="0"/>
        </a:p>
      </dgm:t>
    </dgm:pt>
    <dgm:pt modelId="{083EBBBD-665C-47E0-B3C4-F6B5BB47CE61}" type="parTrans" cxnId="{75BAB2C4-4603-4A52-8E67-D624B770E39A}">
      <dgm:prSet/>
      <dgm:spPr/>
      <dgm:t>
        <a:bodyPr/>
        <a:lstStyle/>
        <a:p>
          <a:endParaRPr lang="en-GB"/>
        </a:p>
      </dgm:t>
    </dgm:pt>
    <dgm:pt modelId="{3C4EE7CF-29C2-49B7-92D4-396851E8B31C}" type="sibTrans" cxnId="{75BAB2C4-4603-4A52-8E67-D624B770E39A}">
      <dgm:prSet/>
      <dgm:spPr/>
      <dgm:t>
        <a:bodyPr/>
        <a:lstStyle/>
        <a:p>
          <a:endParaRPr lang="en-GB"/>
        </a:p>
      </dgm:t>
    </dgm:pt>
    <dgm:pt modelId="{FCC66017-92C7-4381-9536-94753C2DAEE1}">
      <dgm:prSet custT="1"/>
      <dgm:spPr/>
      <dgm:t>
        <a:bodyPr/>
        <a:lstStyle/>
        <a:p>
          <a:r>
            <a:rPr lang="en-GB" sz="1400" dirty="0"/>
            <a:t>May-August</a:t>
          </a:r>
        </a:p>
      </dgm:t>
    </dgm:pt>
    <dgm:pt modelId="{6BE8321D-987D-4B42-BC20-1B6E33645B53}" type="parTrans" cxnId="{FB68B2E1-1772-4493-B91C-815E5C3C0682}">
      <dgm:prSet/>
      <dgm:spPr/>
      <dgm:t>
        <a:bodyPr/>
        <a:lstStyle/>
        <a:p>
          <a:endParaRPr lang="en-GB"/>
        </a:p>
      </dgm:t>
    </dgm:pt>
    <dgm:pt modelId="{F3435ED7-5F47-4A41-84D1-2C3C129E4F1A}" type="sibTrans" cxnId="{FB68B2E1-1772-4493-B91C-815E5C3C0682}">
      <dgm:prSet/>
      <dgm:spPr/>
      <dgm:t>
        <a:bodyPr/>
        <a:lstStyle/>
        <a:p>
          <a:endParaRPr lang="en-GB"/>
        </a:p>
      </dgm:t>
    </dgm:pt>
    <dgm:pt modelId="{D7F3202B-480D-4E3E-8146-1828EC23F9B8}" type="pres">
      <dgm:prSet presAssocID="{03716EAD-7D12-41D4-A2FC-05968DD5DAB6}" presName="rootnode" presStyleCnt="0">
        <dgm:presLayoutVars>
          <dgm:chMax/>
          <dgm:chPref/>
          <dgm:dir/>
          <dgm:animLvl val="lvl"/>
        </dgm:presLayoutVars>
      </dgm:prSet>
      <dgm:spPr/>
    </dgm:pt>
    <dgm:pt modelId="{E6EB2171-0C7B-44D9-85E2-97B118A604F1}" type="pres">
      <dgm:prSet presAssocID="{3E0E12AC-859E-4100-8894-A2A6A2D51821}" presName="composite" presStyleCnt="0"/>
      <dgm:spPr/>
    </dgm:pt>
    <dgm:pt modelId="{EF86F6ED-2AE3-4EB1-BCB2-D7524673BA48}" type="pres">
      <dgm:prSet presAssocID="{3E0E12AC-859E-4100-8894-A2A6A2D51821}" presName="LShape" presStyleLbl="alignNode1" presStyleIdx="0" presStyleCnt="11"/>
      <dgm:spPr/>
    </dgm:pt>
    <dgm:pt modelId="{F3D28E65-0A6E-4DB1-AED6-B4D413D929F4}" type="pres">
      <dgm:prSet presAssocID="{3E0E12AC-859E-4100-8894-A2A6A2D51821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EC758C0-9B8B-473F-97DF-C5AD9E4C1EB4}" type="pres">
      <dgm:prSet presAssocID="{3E0E12AC-859E-4100-8894-A2A6A2D51821}" presName="Triangle" presStyleLbl="alignNode1" presStyleIdx="1" presStyleCnt="11"/>
      <dgm:spPr/>
    </dgm:pt>
    <dgm:pt modelId="{2D0146BA-8C55-4BE6-8764-69FD24996FDB}" type="pres">
      <dgm:prSet presAssocID="{1D071AFF-BD73-4B2C-A5C7-D45D7633D800}" presName="sibTrans" presStyleCnt="0"/>
      <dgm:spPr/>
    </dgm:pt>
    <dgm:pt modelId="{1363E4B1-8417-4F00-A4BA-D5165A0D7A41}" type="pres">
      <dgm:prSet presAssocID="{1D071AFF-BD73-4B2C-A5C7-D45D7633D800}" presName="space" presStyleCnt="0"/>
      <dgm:spPr/>
    </dgm:pt>
    <dgm:pt modelId="{6F9F24D9-8191-449B-A95E-291A880F56C0}" type="pres">
      <dgm:prSet presAssocID="{77476329-CE75-4B07-A3EA-A6C55B62B945}" presName="composite" presStyleCnt="0"/>
      <dgm:spPr/>
    </dgm:pt>
    <dgm:pt modelId="{BF03746F-B94D-47DC-8D84-1E44541E55E2}" type="pres">
      <dgm:prSet presAssocID="{77476329-CE75-4B07-A3EA-A6C55B62B945}" presName="LShape" presStyleLbl="alignNode1" presStyleIdx="2" presStyleCnt="11"/>
      <dgm:spPr/>
    </dgm:pt>
    <dgm:pt modelId="{DBEE81C7-DCBA-4FC0-A57D-26AED8764D3F}" type="pres">
      <dgm:prSet presAssocID="{77476329-CE75-4B07-A3EA-A6C55B62B945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19096356-12F4-488A-8688-FB6013865320}" type="pres">
      <dgm:prSet presAssocID="{77476329-CE75-4B07-A3EA-A6C55B62B945}" presName="Triangle" presStyleLbl="alignNode1" presStyleIdx="3" presStyleCnt="11"/>
      <dgm:spPr/>
    </dgm:pt>
    <dgm:pt modelId="{806D3834-339F-4A57-A071-F2CF536809EB}" type="pres">
      <dgm:prSet presAssocID="{6458E063-CEF6-4D4A-AAF9-358BE1DA5327}" presName="sibTrans" presStyleCnt="0"/>
      <dgm:spPr/>
    </dgm:pt>
    <dgm:pt modelId="{05F109C2-AB6B-4CAF-9836-1D00B989AFF6}" type="pres">
      <dgm:prSet presAssocID="{6458E063-CEF6-4D4A-AAF9-358BE1DA5327}" presName="space" presStyleCnt="0"/>
      <dgm:spPr/>
    </dgm:pt>
    <dgm:pt modelId="{F56FB9A3-125E-4E62-875A-A21DFB98EE91}" type="pres">
      <dgm:prSet presAssocID="{C9DACE6D-BDBE-412D-A007-13D6BC4F579F}" presName="composite" presStyleCnt="0"/>
      <dgm:spPr/>
    </dgm:pt>
    <dgm:pt modelId="{5522872E-1C1C-4E2B-BF1C-949B52D08714}" type="pres">
      <dgm:prSet presAssocID="{C9DACE6D-BDBE-412D-A007-13D6BC4F579F}" presName="LShape" presStyleLbl="alignNode1" presStyleIdx="4" presStyleCnt="11"/>
      <dgm:spPr/>
    </dgm:pt>
    <dgm:pt modelId="{199C446F-78CC-479A-B07E-5FFFF100E392}" type="pres">
      <dgm:prSet presAssocID="{C9DACE6D-BDBE-412D-A007-13D6BC4F579F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CA98F672-4DD8-47F1-BE1C-4A2CD1D25905}" type="pres">
      <dgm:prSet presAssocID="{C9DACE6D-BDBE-412D-A007-13D6BC4F579F}" presName="Triangle" presStyleLbl="alignNode1" presStyleIdx="5" presStyleCnt="11"/>
      <dgm:spPr/>
    </dgm:pt>
    <dgm:pt modelId="{9E16AE43-9662-472F-A211-2E8A65051376}" type="pres">
      <dgm:prSet presAssocID="{3E28A80C-5757-4D40-9AB2-FAC8176EDD34}" presName="sibTrans" presStyleCnt="0"/>
      <dgm:spPr/>
    </dgm:pt>
    <dgm:pt modelId="{4E24A43A-4D59-47AF-9D6F-81D539A31747}" type="pres">
      <dgm:prSet presAssocID="{3E28A80C-5757-4D40-9AB2-FAC8176EDD34}" presName="space" presStyleCnt="0"/>
      <dgm:spPr/>
    </dgm:pt>
    <dgm:pt modelId="{CA962C2E-1B50-4A6C-B0F4-9DAB0669CB91}" type="pres">
      <dgm:prSet presAssocID="{01A2D289-53CA-4C1F-A4E7-A287635F7CFC}" presName="composite" presStyleCnt="0"/>
      <dgm:spPr/>
    </dgm:pt>
    <dgm:pt modelId="{4F14E527-9E2C-44CC-9F76-F2695AB01226}" type="pres">
      <dgm:prSet presAssocID="{01A2D289-53CA-4C1F-A4E7-A287635F7CFC}" presName="LShape" presStyleLbl="alignNode1" presStyleIdx="6" presStyleCnt="11"/>
      <dgm:spPr/>
    </dgm:pt>
    <dgm:pt modelId="{1D17CAD6-515E-4459-B918-D5368D5E980D}" type="pres">
      <dgm:prSet presAssocID="{01A2D289-53CA-4C1F-A4E7-A287635F7CFC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5F9C6A50-A19B-4C01-8FE6-DBDA3EC668EE}" type="pres">
      <dgm:prSet presAssocID="{01A2D289-53CA-4C1F-A4E7-A287635F7CFC}" presName="Triangle" presStyleLbl="alignNode1" presStyleIdx="7" presStyleCnt="11"/>
      <dgm:spPr/>
    </dgm:pt>
    <dgm:pt modelId="{9B3B7015-8870-44A6-A3FA-95D24C8C8372}" type="pres">
      <dgm:prSet presAssocID="{507B6B16-7CC0-45B4-8DAD-5F5118F1CEF6}" presName="sibTrans" presStyleCnt="0"/>
      <dgm:spPr/>
    </dgm:pt>
    <dgm:pt modelId="{90E4BB71-4B99-4BAD-83D7-4FAD561837C0}" type="pres">
      <dgm:prSet presAssocID="{507B6B16-7CC0-45B4-8DAD-5F5118F1CEF6}" presName="space" presStyleCnt="0"/>
      <dgm:spPr/>
    </dgm:pt>
    <dgm:pt modelId="{22AEAC0E-023F-4D81-AE66-024DB62F76E0}" type="pres">
      <dgm:prSet presAssocID="{33E738E1-DBDA-44EF-8505-4933213CA9FB}" presName="composite" presStyleCnt="0"/>
      <dgm:spPr/>
    </dgm:pt>
    <dgm:pt modelId="{2B78F680-F91A-40B2-848D-9B3A63B3A502}" type="pres">
      <dgm:prSet presAssocID="{33E738E1-DBDA-44EF-8505-4933213CA9FB}" presName="LShape" presStyleLbl="alignNode1" presStyleIdx="8" presStyleCnt="11"/>
      <dgm:spPr/>
    </dgm:pt>
    <dgm:pt modelId="{BC212B3B-9C16-448D-9113-FE4821F65EA8}" type="pres">
      <dgm:prSet presAssocID="{33E738E1-DBDA-44EF-8505-4933213CA9FB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581CBDBD-83DE-4FCB-909B-C3B6AB7FE9B7}" type="pres">
      <dgm:prSet presAssocID="{33E738E1-DBDA-44EF-8505-4933213CA9FB}" presName="Triangle" presStyleLbl="alignNode1" presStyleIdx="9" presStyleCnt="11"/>
      <dgm:spPr/>
    </dgm:pt>
    <dgm:pt modelId="{20DEF3D3-0BB2-48D7-A82E-879A3802C294}" type="pres">
      <dgm:prSet presAssocID="{A882B04A-AB2B-4145-B012-D2011EF00125}" presName="sibTrans" presStyleCnt="0"/>
      <dgm:spPr/>
    </dgm:pt>
    <dgm:pt modelId="{A02C301E-3079-4722-A99D-49D90FD0F72F}" type="pres">
      <dgm:prSet presAssocID="{A882B04A-AB2B-4145-B012-D2011EF00125}" presName="space" presStyleCnt="0"/>
      <dgm:spPr/>
    </dgm:pt>
    <dgm:pt modelId="{80FB8D3A-B233-4330-927E-58B1E006D0DB}" type="pres">
      <dgm:prSet presAssocID="{09E02364-92A5-4800-A45B-19BF8CDCB6FA}" presName="composite" presStyleCnt="0"/>
      <dgm:spPr/>
    </dgm:pt>
    <dgm:pt modelId="{2F49F337-7E89-4C35-8D20-5CBE889C1347}" type="pres">
      <dgm:prSet presAssocID="{09E02364-92A5-4800-A45B-19BF8CDCB6FA}" presName="LShape" presStyleLbl="alignNode1" presStyleIdx="10" presStyleCnt="11"/>
      <dgm:spPr/>
    </dgm:pt>
    <dgm:pt modelId="{3FD05625-B066-4E97-8500-AA9CA7286F29}" type="pres">
      <dgm:prSet presAssocID="{09E02364-92A5-4800-A45B-19BF8CDCB6FA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CFBA310-DD6A-42D8-8196-C568EE515BD3}" srcId="{03716EAD-7D12-41D4-A2FC-05968DD5DAB6}" destId="{77476329-CE75-4B07-A3EA-A6C55B62B945}" srcOrd="1" destOrd="0" parTransId="{36D50D90-EE67-48E9-A487-BD8A78A67569}" sibTransId="{6458E063-CEF6-4D4A-AAF9-358BE1DA5327}"/>
    <dgm:cxn modelId="{98EB461E-FA5E-419F-8A4D-628A2E118673}" type="presOf" srcId="{3E0E12AC-859E-4100-8894-A2A6A2D51821}" destId="{F3D28E65-0A6E-4DB1-AED6-B4D413D929F4}" srcOrd="0" destOrd="0" presId="urn:microsoft.com/office/officeart/2009/3/layout/StepUpProcess"/>
    <dgm:cxn modelId="{8F76E920-A6AC-4194-A5A4-CB5A329BBDAA}" srcId="{03716EAD-7D12-41D4-A2FC-05968DD5DAB6}" destId="{33E738E1-DBDA-44EF-8505-4933213CA9FB}" srcOrd="4" destOrd="0" parTransId="{1136E251-392D-4321-8C18-7024398918FF}" sibTransId="{A882B04A-AB2B-4145-B012-D2011EF00125}"/>
    <dgm:cxn modelId="{2FFB2326-0FEC-4B83-9B9D-5A4BB8BFA7AF}" type="presOf" srcId="{6F47DAA8-2B06-4658-9BF0-E707C77698DA}" destId="{1D17CAD6-515E-4459-B918-D5368D5E980D}" srcOrd="0" destOrd="1" presId="urn:microsoft.com/office/officeart/2009/3/layout/StepUpProcess"/>
    <dgm:cxn modelId="{00E2B036-ADB0-4CB4-A1B9-ABF78D595514}" srcId="{C9DACE6D-BDBE-412D-A007-13D6BC4F579F}" destId="{FD24EF1F-D50C-479A-B473-97B12A86AF53}" srcOrd="1" destOrd="0" parTransId="{1A5DA6E3-2D2B-4C26-921B-0371982EEC47}" sibTransId="{A85C6000-D2B8-4852-BB42-58D81ECEC706}"/>
    <dgm:cxn modelId="{B9079245-C132-4CAC-8E9A-832C3D3090AF}" srcId="{C9DACE6D-BDBE-412D-A007-13D6BC4F579F}" destId="{47363F98-B2CD-4DF0-848D-11BF524B564B}" srcOrd="0" destOrd="0" parTransId="{52AB4BC3-E5C2-4D57-B7DD-53D730024010}" sibTransId="{92B41AF1-AEFA-4F80-9D5D-C2DAB3A9674A}"/>
    <dgm:cxn modelId="{7715F053-86EA-4484-86B2-863D867130F8}" type="presOf" srcId="{33E738E1-DBDA-44EF-8505-4933213CA9FB}" destId="{BC212B3B-9C16-448D-9113-FE4821F65EA8}" srcOrd="0" destOrd="0" presId="urn:microsoft.com/office/officeart/2009/3/layout/StepUpProcess"/>
    <dgm:cxn modelId="{5F07FC56-3E38-4BA0-9684-DE3D534F080A}" type="presOf" srcId="{77476329-CE75-4B07-A3EA-A6C55B62B945}" destId="{DBEE81C7-DCBA-4FC0-A57D-26AED8764D3F}" srcOrd="0" destOrd="0" presId="urn:microsoft.com/office/officeart/2009/3/layout/StepUpProcess"/>
    <dgm:cxn modelId="{30692585-3504-4B9A-A0D5-E4F5220E115A}" type="presOf" srcId="{D2B52AD5-2E3B-4D24-9A7E-996AE357A987}" destId="{DBEE81C7-DCBA-4FC0-A57D-26AED8764D3F}" srcOrd="0" destOrd="1" presId="urn:microsoft.com/office/officeart/2009/3/layout/StepUpProcess"/>
    <dgm:cxn modelId="{18944589-43AF-4C04-9E1F-6C6F90EA6EE2}" type="presOf" srcId="{AD27C583-3C3F-42C8-9D45-33875EE8983C}" destId="{3FD05625-B066-4E97-8500-AA9CA7286F29}" srcOrd="0" destOrd="1" presId="urn:microsoft.com/office/officeart/2009/3/layout/StepUpProcess"/>
    <dgm:cxn modelId="{89711990-D6E5-4256-B7ED-651AAB2BF2FF}" type="presOf" srcId="{01A2D289-53CA-4C1F-A4E7-A287635F7CFC}" destId="{1D17CAD6-515E-4459-B918-D5368D5E980D}" srcOrd="0" destOrd="0" presId="urn:microsoft.com/office/officeart/2009/3/layout/StepUpProcess"/>
    <dgm:cxn modelId="{3626CF91-9723-4E0A-A38C-505835F8C375}" srcId="{01A2D289-53CA-4C1F-A4E7-A287635F7CFC}" destId="{31ABBC15-C231-4EC7-B088-A92A8F4E0E69}" srcOrd="1" destOrd="0" parTransId="{90D16E3C-1308-4D47-A6B7-3451072A02F8}" sibTransId="{E04AB278-CBB9-4209-A831-486EAEE8630A}"/>
    <dgm:cxn modelId="{17C56DA1-DC7B-4FE1-9840-F968F69D8ADC}" srcId="{03716EAD-7D12-41D4-A2FC-05968DD5DAB6}" destId="{3E0E12AC-859E-4100-8894-A2A6A2D51821}" srcOrd="0" destOrd="0" parTransId="{679D61FE-3FB6-4299-A047-DBE3693B4CB7}" sibTransId="{1D071AFF-BD73-4B2C-A5C7-D45D7633D800}"/>
    <dgm:cxn modelId="{4333EFAE-1147-4439-96E8-8ECA730433B3}" type="presOf" srcId="{09E02364-92A5-4800-A45B-19BF8CDCB6FA}" destId="{3FD05625-B066-4E97-8500-AA9CA7286F29}" srcOrd="0" destOrd="0" presId="urn:microsoft.com/office/officeart/2009/3/layout/StepUpProcess"/>
    <dgm:cxn modelId="{68FC84B9-10BF-4AF1-9F1A-3D316256C526}" type="presOf" srcId="{04F5085C-A783-4211-BB33-526FE4D6FAFA}" destId="{BC212B3B-9C16-448D-9113-FE4821F65EA8}" srcOrd="0" destOrd="1" presId="urn:microsoft.com/office/officeart/2009/3/layout/StepUpProcess"/>
    <dgm:cxn modelId="{75BAB2C4-4603-4A52-8E67-D624B770E39A}" srcId="{09E02364-92A5-4800-A45B-19BF8CDCB6FA}" destId="{AD27C583-3C3F-42C8-9D45-33875EE8983C}" srcOrd="0" destOrd="0" parTransId="{083EBBBD-665C-47E0-B3C4-F6B5BB47CE61}" sibTransId="{3C4EE7CF-29C2-49B7-92D4-396851E8B31C}"/>
    <dgm:cxn modelId="{1B429CC5-4DA8-4E48-B950-F9301CC3DE25}" type="presOf" srcId="{FCC66017-92C7-4381-9536-94753C2DAEE1}" destId="{F3D28E65-0A6E-4DB1-AED6-B4D413D929F4}" srcOrd="0" destOrd="1" presId="urn:microsoft.com/office/officeart/2009/3/layout/StepUpProcess"/>
    <dgm:cxn modelId="{70DCF1C5-2808-41DE-8A7C-294AF617CE98}" type="presOf" srcId="{C9DACE6D-BDBE-412D-A007-13D6BC4F579F}" destId="{199C446F-78CC-479A-B07E-5FFFF100E392}" srcOrd="0" destOrd="0" presId="urn:microsoft.com/office/officeart/2009/3/layout/StepUpProcess"/>
    <dgm:cxn modelId="{BE6852CC-C3B1-418F-9B3C-5F7F5C233808}" srcId="{77476329-CE75-4B07-A3EA-A6C55B62B945}" destId="{D2B52AD5-2E3B-4D24-9A7E-996AE357A987}" srcOrd="0" destOrd="0" parTransId="{68E5DFE1-BEE4-4FE2-9557-0E0F87FB2199}" sibTransId="{BEF85597-7A3B-44B6-9150-DAB7CBA6941E}"/>
    <dgm:cxn modelId="{1B6172D3-4DCC-487C-B554-83A591E889F1}" type="presOf" srcId="{31ABBC15-C231-4EC7-B088-A92A8F4E0E69}" destId="{1D17CAD6-515E-4459-B918-D5368D5E980D}" srcOrd="0" destOrd="2" presId="urn:microsoft.com/office/officeart/2009/3/layout/StepUpProcess"/>
    <dgm:cxn modelId="{8774BBD4-2C58-47F3-9F7C-FD4300C33690}" srcId="{01A2D289-53CA-4C1F-A4E7-A287635F7CFC}" destId="{6F47DAA8-2B06-4658-9BF0-E707C77698DA}" srcOrd="0" destOrd="0" parTransId="{B535F308-9321-4C1D-BCD0-29A1DB72A4EE}" sibTransId="{E05EC2A9-A6AC-49BC-BB83-F76A878C0863}"/>
    <dgm:cxn modelId="{F07314D7-4AA3-4025-B33C-94333A9D81B1}" type="presOf" srcId="{47363F98-B2CD-4DF0-848D-11BF524B564B}" destId="{199C446F-78CC-479A-B07E-5FFFF100E392}" srcOrd="0" destOrd="1" presId="urn:microsoft.com/office/officeart/2009/3/layout/StepUpProcess"/>
    <dgm:cxn modelId="{0D4A28E0-3D14-49B1-99F9-0406CE442C5F}" type="presOf" srcId="{03716EAD-7D12-41D4-A2FC-05968DD5DAB6}" destId="{D7F3202B-480D-4E3E-8146-1828EC23F9B8}" srcOrd="0" destOrd="0" presId="urn:microsoft.com/office/officeart/2009/3/layout/StepUpProcess"/>
    <dgm:cxn modelId="{FB68B2E1-1772-4493-B91C-815E5C3C0682}" srcId="{3E0E12AC-859E-4100-8894-A2A6A2D51821}" destId="{FCC66017-92C7-4381-9536-94753C2DAEE1}" srcOrd="0" destOrd="0" parTransId="{6BE8321D-987D-4B42-BC20-1B6E33645B53}" sibTransId="{F3435ED7-5F47-4A41-84D1-2C3C129E4F1A}"/>
    <dgm:cxn modelId="{575F59F2-7245-4980-92A5-06081D004106}" type="presOf" srcId="{FD24EF1F-D50C-479A-B473-97B12A86AF53}" destId="{199C446F-78CC-479A-B07E-5FFFF100E392}" srcOrd="0" destOrd="2" presId="urn:microsoft.com/office/officeart/2009/3/layout/StepUpProcess"/>
    <dgm:cxn modelId="{18C481F2-68EF-4AB4-9602-1E382532E4EA}" srcId="{33E738E1-DBDA-44EF-8505-4933213CA9FB}" destId="{04F5085C-A783-4211-BB33-526FE4D6FAFA}" srcOrd="0" destOrd="0" parTransId="{74FE82F1-9D81-42E4-98FD-3C716B024D6D}" sibTransId="{8DB0C2A9-D010-4CC3-A6A6-7AB35DCA8100}"/>
    <dgm:cxn modelId="{2AC26FF8-FF0B-4227-8514-5EBD25D9BFF7}" srcId="{03716EAD-7D12-41D4-A2FC-05968DD5DAB6}" destId="{09E02364-92A5-4800-A45B-19BF8CDCB6FA}" srcOrd="5" destOrd="0" parTransId="{9FB98685-46B4-49A5-822B-3A7F7EAE5350}" sibTransId="{E6B586F5-C8C9-411D-93AD-9C6A64F5EAD6}"/>
    <dgm:cxn modelId="{24E113FC-534F-43D6-9F6C-05E18D2459DA}" srcId="{03716EAD-7D12-41D4-A2FC-05968DD5DAB6}" destId="{C9DACE6D-BDBE-412D-A007-13D6BC4F579F}" srcOrd="2" destOrd="0" parTransId="{2E6BC462-4952-4D43-911E-7659ADE06CD1}" sibTransId="{3E28A80C-5757-4D40-9AB2-FAC8176EDD34}"/>
    <dgm:cxn modelId="{CC3D99FD-176B-4D53-B93C-6517D7FE9BD5}" srcId="{03716EAD-7D12-41D4-A2FC-05968DD5DAB6}" destId="{01A2D289-53CA-4C1F-A4E7-A287635F7CFC}" srcOrd="3" destOrd="0" parTransId="{EF61A119-D461-405B-9447-172EEFD85AC0}" sibTransId="{507B6B16-7CC0-45B4-8DAD-5F5118F1CEF6}"/>
    <dgm:cxn modelId="{BD44DA44-E380-44D1-8D7C-F138B5945D50}" type="presParOf" srcId="{D7F3202B-480D-4E3E-8146-1828EC23F9B8}" destId="{E6EB2171-0C7B-44D9-85E2-97B118A604F1}" srcOrd="0" destOrd="0" presId="urn:microsoft.com/office/officeart/2009/3/layout/StepUpProcess"/>
    <dgm:cxn modelId="{6BCF98FC-3898-4843-AD9C-E65B4E68BA36}" type="presParOf" srcId="{E6EB2171-0C7B-44D9-85E2-97B118A604F1}" destId="{EF86F6ED-2AE3-4EB1-BCB2-D7524673BA48}" srcOrd="0" destOrd="0" presId="urn:microsoft.com/office/officeart/2009/3/layout/StepUpProcess"/>
    <dgm:cxn modelId="{B832FBBE-C25E-4FAE-B42B-582C49815B6D}" type="presParOf" srcId="{E6EB2171-0C7B-44D9-85E2-97B118A604F1}" destId="{F3D28E65-0A6E-4DB1-AED6-B4D413D929F4}" srcOrd="1" destOrd="0" presId="urn:microsoft.com/office/officeart/2009/3/layout/StepUpProcess"/>
    <dgm:cxn modelId="{0A6AFC99-081D-460B-B936-1488D3B14586}" type="presParOf" srcId="{E6EB2171-0C7B-44D9-85E2-97B118A604F1}" destId="{CEC758C0-9B8B-473F-97DF-C5AD9E4C1EB4}" srcOrd="2" destOrd="0" presId="urn:microsoft.com/office/officeart/2009/3/layout/StepUpProcess"/>
    <dgm:cxn modelId="{353C95F8-8F5C-4F97-8360-D1B2E91E8FF9}" type="presParOf" srcId="{D7F3202B-480D-4E3E-8146-1828EC23F9B8}" destId="{2D0146BA-8C55-4BE6-8764-69FD24996FDB}" srcOrd="1" destOrd="0" presId="urn:microsoft.com/office/officeart/2009/3/layout/StepUpProcess"/>
    <dgm:cxn modelId="{6DAE9961-CFE9-478D-B6AE-AD2372D4C3C5}" type="presParOf" srcId="{2D0146BA-8C55-4BE6-8764-69FD24996FDB}" destId="{1363E4B1-8417-4F00-A4BA-D5165A0D7A41}" srcOrd="0" destOrd="0" presId="urn:microsoft.com/office/officeart/2009/3/layout/StepUpProcess"/>
    <dgm:cxn modelId="{15968E46-80DC-4B61-9E92-B0312471882F}" type="presParOf" srcId="{D7F3202B-480D-4E3E-8146-1828EC23F9B8}" destId="{6F9F24D9-8191-449B-A95E-291A880F56C0}" srcOrd="2" destOrd="0" presId="urn:microsoft.com/office/officeart/2009/3/layout/StepUpProcess"/>
    <dgm:cxn modelId="{8DFD6FAA-9467-4FAE-8318-ADE4A0551AAF}" type="presParOf" srcId="{6F9F24D9-8191-449B-A95E-291A880F56C0}" destId="{BF03746F-B94D-47DC-8D84-1E44541E55E2}" srcOrd="0" destOrd="0" presId="urn:microsoft.com/office/officeart/2009/3/layout/StepUpProcess"/>
    <dgm:cxn modelId="{9DE31C1B-F170-495F-A8BB-F2C67F65260A}" type="presParOf" srcId="{6F9F24D9-8191-449B-A95E-291A880F56C0}" destId="{DBEE81C7-DCBA-4FC0-A57D-26AED8764D3F}" srcOrd="1" destOrd="0" presId="urn:microsoft.com/office/officeart/2009/3/layout/StepUpProcess"/>
    <dgm:cxn modelId="{ACA3E072-DD2F-49E2-8346-88956F86D5CD}" type="presParOf" srcId="{6F9F24D9-8191-449B-A95E-291A880F56C0}" destId="{19096356-12F4-488A-8688-FB6013865320}" srcOrd="2" destOrd="0" presId="urn:microsoft.com/office/officeart/2009/3/layout/StepUpProcess"/>
    <dgm:cxn modelId="{2EA33CCA-639C-4088-994F-217C70486505}" type="presParOf" srcId="{D7F3202B-480D-4E3E-8146-1828EC23F9B8}" destId="{806D3834-339F-4A57-A071-F2CF536809EB}" srcOrd="3" destOrd="0" presId="urn:microsoft.com/office/officeart/2009/3/layout/StepUpProcess"/>
    <dgm:cxn modelId="{C161FFCB-8C1A-45FE-8572-C8B2205C344B}" type="presParOf" srcId="{806D3834-339F-4A57-A071-F2CF536809EB}" destId="{05F109C2-AB6B-4CAF-9836-1D00B989AFF6}" srcOrd="0" destOrd="0" presId="urn:microsoft.com/office/officeart/2009/3/layout/StepUpProcess"/>
    <dgm:cxn modelId="{C32D8BD2-1300-4366-8EBE-3EAEB4E5AC42}" type="presParOf" srcId="{D7F3202B-480D-4E3E-8146-1828EC23F9B8}" destId="{F56FB9A3-125E-4E62-875A-A21DFB98EE91}" srcOrd="4" destOrd="0" presId="urn:microsoft.com/office/officeart/2009/3/layout/StepUpProcess"/>
    <dgm:cxn modelId="{40E27F9D-ADD5-4AF2-9297-AD156A170903}" type="presParOf" srcId="{F56FB9A3-125E-4E62-875A-A21DFB98EE91}" destId="{5522872E-1C1C-4E2B-BF1C-949B52D08714}" srcOrd="0" destOrd="0" presId="urn:microsoft.com/office/officeart/2009/3/layout/StepUpProcess"/>
    <dgm:cxn modelId="{53610E18-09B7-4183-93CD-CD94E0282EC1}" type="presParOf" srcId="{F56FB9A3-125E-4E62-875A-A21DFB98EE91}" destId="{199C446F-78CC-479A-B07E-5FFFF100E392}" srcOrd="1" destOrd="0" presId="urn:microsoft.com/office/officeart/2009/3/layout/StepUpProcess"/>
    <dgm:cxn modelId="{9B9581B3-7162-4F71-A920-A0313549C0C3}" type="presParOf" srcId="{F56FB9A3-125E-4E62-875A-A21DFB98EE91}" destId="{CA98F672-4DD8-47F1-BE1C-4A2CD1D25905}" srcOrd="2" destOrd="0" presId="urn:microsoft.com/office/officeart/2009/3/layout/StepUpProcess"/>
    <dgm:cxn modelId="{9A2C6BF3-FAD8-4D6E-8663-0371CBC2ADC9}" type="presParOf" srcId="{D7F3202B-480D-4E3E-8146-1828EC23F9B8}" destId="{9E16AE43-9662-472F-A211-2E8A65051376}" srcOrd="5" destOrd="0" presId="urn:microsoft.com/office/officeart/2009/3/layout/StepUpProcess"/>
    <dgm:cxn modelId="{D4DB1316-7120-4394-A17C-2796380E00A5}" type="presParOf" srcId="{9E16AE43-9662-472F-A211-2E8A65051376}" destId="{4E24A43A-4D59-47AF-9D6F-81D539A31747}" srcOrd="0" destOrd="0" presId="urn:microsoft.com/office/officeart/2009/3/layout/StepUpProcess"/>
    <dgm:cxn modelId="{4C85A322-CB81-47E1-B018-C6562EAB53E9}" type="presParOf" srcId="{D7F3202B-480D-4E3E-8146-1828EC23F9B8}" destId="{CA962C2E-1B50-4A6C-B0F4-9DAB0669CB91}" srcOrd="6" destOrd="0" presId="urn:microsoft.com/office/officeart/2009/3/layout/StepUpProcess"/>
    <dgm:cxn modelId="{0D22A846-603D-4A1D-BDC7-78CBAE4020F0}" type="presParOf" srcId="{CA962C2E-1B50-4A6C-B0F4-9DAB0669CB91}" destId="{4F14E527-9E2C-44CC-9F76-F2695AB01226}" srcOrd="0" destOrd="0" presId="urn:microsoft.com/office/officeart/2009/3/layout/StepUpProcess"/>
    <dgm:cxn modelId="{2A504734-5D7E-40EF-9511-DDCF884DAF1A}" type="presParOf" srcId="{CA962C2E-1B50-4A6C-B0F4-9DAB0669CB91}" destId="{1D17CAD6-515E-4459-B918-D5368D5E980D}" srcOrd="1" destOrd="0" presId="urn:microsoft.com/office/officeart/2009/3/layout/StepUpProcess"/>
    <dgm:cxn modelId="{7562E024-ED3D-4994-89F4-D0745EF07DF9}" type="presParOf" srcId="{CA962C2E-1B50-4A6C-B0F4-9DAB0669CB91}" destId="{5F9C6A50-A19B-4C01-8FE6-DBDA3EC668EE}" srcOrd="2" destOrd="0" presId="urn:microsoft.com/office/officeart/2009/3/layout/StepUpProcess"/>
    <dgm:cxn modelId="{330BF9AB-1CBB-479F-8187-96D7CD926DD4}" type="presParOf" srcId="{D7F3202B-480D-4E3E-8146-1828EC23F9B8}" destId="{9B3B7015-8870-44A6-A3FA-95D24C8C8372}" srcOrd="7" destOrd="0" presId="urn:microsoft.com/office/officeart/2009/3/layout/StepUpProcess"/>
    <dgm:cxn modelId="{03423498-58D6-45D2-AB5B-AB60E0E93A28}" type="presParOf" srcId="{9B3B7015-8870-44A6-A3FA-95D24C8C8372}" destId="{90E4BB71-4B99-4BAD-83D7-4FAD561837C0}" srcOrd="0" destOrd="0" presId="urn:microsoft.com/office/officeart/2009/3/layout/StepUpProcess"/>
    <dgm:cxn modelId="{0BA8A7E9-8C59-4546-BD8F-6C63210B2351}" type="presParOf" srcId="{D7F3202B-480D-4E3E-8146-1828EC23F9B8}" destId="{22AEAC0E-023F-4D81-AE66-024DB62F76E0}" srcOrd="8" destOrd="0" presId="urn:microsoft.com/office/officeart/2009/3/layout/StepUpProcess"/>
    <dgm:cxn modelId="{39924442-6345-4D65-B081-5FCAC98C12CD}" type="presParOf" srcId="{22AEAC0E-023F-4D81-AE66-024DB62F76E0}" destId="{2B78F680-F91A-40B2-848D-9B3A63B3A502}" srcOrd="0" destOrd="0" presId="urn:microsoft.com/office/officeart/2009/3/layout/StepUpProcess"/>
    <dgm:cxn modelId="{3C2C27C1-BF7D-4449-8DAF-FDEF6CF061F1}" type="presParOf" srcId="{22AEAC0E-023F-4D81-AE66-024DB62F76E0}" destId="{BC212B3B-9C16-448D-9113-FE4821F65EA8}" srcOrd="1" destOrd="0" presId="urn:microsoft.com/office/officeart/2009/3/layout/StepUpProcess"/>
    <dgm:cxn modelId="{C372DB16-A47B-4099-983D-BD2B51AAAC20}" type="presParOf" srcId="{22AEAC0E-023F-4D81-AE66-024DB62F76E0}" destId="{581CBDBD-83DE-4FCB-909B-C3B6AB7FE9B7}" srcOrd="2" destOrd="0" presId="urn:microsoft.com/office/officeart/2009/3/layout/StepUpProcess"/>
    <dgm:cxn modelId="{8EDD4A22-DD6A-4D4C-81EA-F38A2DA50928}" type="presParOf" srcId="{D7F3202B-480D-4E3E-8146-1828EC23F9B8}" destId="{20DEF3D3-0BB2-48D7-A82E-879A3802C294}" srcOrd="9" destOrd="0" presId="urn:microsoft.com/office/officeart/2009/3/layout/StepUpProcess"/>
    <dgm:cxn modelId="{40B0ADCA-734E-4CA7-9792-80A54069F48D}" type="presParOf" srcId="{20DEF3D3-0BB2-48D7-A82E-879A3802C294}" destId="{A02C301E-3079-4722-A99D-49D90FD0F72F}" srcOrd="0" destOrd="0" presId="urn:microsoft.com/office/officeart/2009/3/layout/StepUpProcess"/>
    <dgm:cxn modelId="{3C0499AC-0080-4CFC-B819-35F181918D2B}" type="presParOf" srcId="{D7F3202B-480D-4E3E-8146-1828EC23F9B8}" destId="{80FB8D3A-B233-4330-927E-58B1E006D0DB}" srcOrd="10" destOrd="0" presId="urn:microsoft.com/office/officeart/2009/3/layout/StepUpProcess"/>
    <dgm:cxn modelId="{74EBB5E4-D645-4EB2-8FCC-14859E6FF2A9}" type="presParOf" srcId="{80FB8D3A-B233-4330-927E-58B1E006D0DB}" destId="{2F49F337-7E89-4C35-8D20-5CBE889C1347}" srcOrd="0" destOrd="0" presId="urn:microsoft.com/office/officeart/2009/3/layout/StepUpProcess"/>
    <dgm:cxn modelId="{00C4107C-CC5D-4D0C-9D90-A2A0D8710092}" type="presParOf" srcId="{80FB8D3A-B233-4330-927E-58B1E006D0DB}" destId="{3FD05625-B066-4E97-8500-AA9CA7286F2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4A8C7-6485-4F59-B181-36D6BCDA8A22}">
      <dsp:nvSpPr>
        <dsp:cNvPr id="0" name=""/>
        <dsp:cNvSpPr/>
      </dsp:nvSpPr>
      <dsp:spPr>
        <a:xfrm>
          <a:off x="11094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63389-CCEE-4705-A9CD-80BD61079E6A}">
      <dsp:nvSpPr>
        <dsp:cNvPr id="0" name=""/>
        <dsp:cNvSpPr/>
      </dsp:nvSpPr>
      <dsp:spPr>
        <a:xfrm>
          <a:off x="11094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600" b="1" kern="1200" dirty="0"/>
            <a:t>£2.5m per annum fund for third sector activity to prevent and mitigate poverty</a:t>
          </a:r>
          <a:endParaRPr lang="en-US" sz="1600" kern="1200" dirty="0"/>
        </a:p>
      </dsp:txBody>
      <dsp:txXfrm>
        <a:off x="11094" y="825822"/>
        <a:ext cx="1620525" cy="1494421"/>
      </dsp:txXfrm>
    </dsp:sp>
    <dsp:sp modelId="{F8EE262C-6420-489A-9229-A4F583B8E75A}">
      <dsp:nvSpPr>
        <dsp:cNvPr id="0" name=""/>
        <dsp:cNvSpPr/>
      </dsp:nvSpPr>
      <dsp:spPr>
        <a:xfrm>
          <a:off x="11094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Timeline and process agreed by Policy and Sustainability Committee in May 2026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The focus of this  co-design</a:t>
          </a:r>
        </a:p>
      </dsp:txBody>
      <dsp:txXfrm>
        <a:off x="11094" y="2424395"/>
        <a:ext cx="1620525" cy="2827326"/>
      </dsp:txXfrm>
    </dsp:sp>
    <dsp:sp modelId="{02A01E37-1A2A-452E-850A-08ED6C3C53BF}">
      <dsp:nvSpPr>
        <dsp:cNvPr id="0" name=""/>
        <dsp:cNvSpPr/>
      </dsp:nvSpPr>
      <dsp:spPr>
        <a:xfrm>
          <a:off x="1915211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CCC46D-229D-4D02-9A67-1AF9B96C28EC}">
      <dsp:nvSpPr>
        <dsp:cNvPr id="0" name=""/>
        <dsp:cNvSpPr/>
      </dsp:nvSpPr>
      <dsp:spPr>
        <a:xfrm>
          <a:off x="1915211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600" b="1" kern="1200" dirty="0"/>
            <a:t>£500,000 per annum Neighbourhood Prevention Partnership (NPP) fund</a:t>
          </a:r>
          <a:endParaRPr lang="en-US" sz="1600" kern="1200" dirty="0"/>
        </a:p>
      </dsp:txBody>
      <dsp:txXfrm>
        <a:off x="1915211" y="825822"/>
        <a:ext cx="1620525" cy="1494421"/>
      </dsp:txXfrm>
    </dsp:sp>
    <dsp:sp modelId="{633D5E3F-D1E6-46F9-BAE2-EA6F210F787E}">
      <dsp:nvSpPr>
        <dsp:cNvPr id="0" name=""/>
        <dsp:cNvSpPr/>
      </dsp:nvSpPr>
      <dsp:spPr>
        <a:xfrm>
          <a:off x="1915211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Funds for third sector activity needed to support the NPP programme </a:t>
          </a:r>
        </a:p>
      </dsp:txBody>
      <dsp:txXfrm>
        <a:off x="1915211" y="2424395"/>
        <a:ext cx="1620525" cy="2827326"/>
      </dsp:txXfrm>
    </dsp:sp>
    <dsp:sp modelId="{2C58AB0F-40EE-4053-9B1E-997C1DE905CF}">
      <dsp:nvSpPr>
        <dsp:cNvPr id="0" name=""/>
        <dsp:cNvSpPr/>
      </dsp:nvSpPr>
      <dsp:spPr>
        <a:xfrm>
          <a:off x="3819328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1E999-969C-4CA7-B1AE-B81445A6BEF7}">
      <dsp:nvSpPr>
        <dsp:cNvPr id="0" name=""/>
        <dsp:cNvSpPr/>
      </dsp:nvSpPr>
      <dsp:spPr>
        <a:xfrm>
          <a:off x="3819328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600" b="1" kern="1200" dirty="0"/>
            <a:t>£500,000 Third Sector fund (one-off for 26/27) </a:t>
          </a:r>
          <a:endParaRPr lang="en-US" sz="1600" kern="1200" dirty="0"/>
        </a:p>
      </dsp:txBody>
      <dsp:txXfrm>
        <a:off x="3819328" y="825822"/>
        <a:ext cx="1620525" cy="1494421"/>
      </dsp:txXfrm>
    </dsp:sp>
    <dsp:sp modelId="{53415A7D-DA05-498D-80E9-784D6B8F0F8E}">
      <dsp:nvSpPr>
        <dsp:cNvPr id="0" name=""/>
        <dsp:cNvSpPr/>
      </dsp:nvSpPr>
      <dsp:spPr>
        <a:xfrm>
          <a:off x="3819328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Support organisations affected by the closure of the UKSPF community support theme</a:t>
          </a:r>
          <a:endParaRPr lang="en-US" sz="1600" kern="1200" dirty="0"/>
        </a:p>
      </dsp:txBody>
      <dsp:txXfrm>
        <a:off x="3819328" y="2424395"/>
        <a:ext cx="1620525" cy="2827326"/>
      </dsp:txXfrm>
    </dsp:sp>
    <dsp:sp modelId="{3A4505F6-4A90-44DA-9854-E5864E64C187}">
      <dsp:nvSpPr>
        <dsp:cNvPr id="0" name=""/>
        <dsp:cNvSpPr/>
      </dsp:nvSpPr>
      <dsp:spPr>
        <a:xfrm>
          <a:off x="5723445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DB44B-C933-4197-B28F-3C57F0BEDE95}">
      <dsp:nvSpPr>
        <dsp:cNvPr id="0" name=""/>
        <dsp:cNvSpPr/>
      </dsp:nvSpPr>
      <dsp:spPr>
        <a:xfrm>
          <a:off x="5723445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600" b="1" kern="1200"/>
            <a:t>£1.4m income maximisation programme</a:t>
          </a:r>
          <a:endParaRPr lang="en-US" sz="1600" kern="1200"/>
        </a:p>
      </dsp:txBody>
      <dsp:txXfrm>
        <a:off x="5723445" y="825822"/>
        <a:ext cx="1620525" cy="1494421"/>
      </dsp:txXfrm>
    </dsp:sp>
    <dsp:sp modelId="{7E9DF608-3D3A-4676-AB96-92DA0F2709BF}">
      <dsp:nvSpPr>
        <dsp:cNvPr id="0" name=""/>
        <dsp:cNvSpPr/>
      </dsp:nvSpPr>
      <dsp:spPr>
        <a:xfrm>
          <a:off x="5723445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Led by Housing and Homelessness commissioning team</a:t>
          </a:r>
          <a:endParaRPr lang="en-US" sz="1600" kern="1200" dirty="0"/>
        </a:p>
      </dsp:txBody>
      <dsp:txXfrm>
        <a:off x="5723445" y="2424395"/>
        <a:ext cx="1620525" cy="2827326"/>
      </dsp:txXfrm>
    </dsp:sp>
    <dsp:sp modelId="{04EA6A6B-0124-4764-B050-93AD7F009FE4}">
      <dsp:nvSpPr>
        <dsp:cNvPr id="0" name=""/>
        <dsp:cNvSpPr/>
      </dsp:nvSpPr>
      <dsp:spPr>
        <a:xfrm>
          <a:off x="7627563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C8C2F-1D25-4E2F-8E0F-53520C987FD0}">
      <dsp:nvSpPr>
        <dsp:cNvPr id="0" name=""/>
        <dsp:cNvSpPr/>
      </dsp:nvSpPr>
      <dsp:spPr>
        <a:xfrm>
          <a:off x="7627563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600" b="1" kern="1200"/>
            <a:t>£3.2m Connected Communities Edinburgh programme</a:t>
          </a:r>
          <a:endParaRPr lang="en-US" sz="1600" kern="1200"/>
        </a:p>
      </dsp:txBody>
      <dsp:txXfrm>
        <a:off x="7627563" y="825822"/>
        <a:ext cx="1620525" cy="1494421"/>
      </dsp:txXfrm>
    </dsp:sp>
    <dsp:sp modelId="{6FC27DFF-CAD0-4DD3-9716-980F331D3CC6}">
      <dsp:nvSpPr>
        <dsp:cNvPr id="0" name=""/>
        <dsp:cNvSpPr/>
      </dsp:nvSpPr>
      <dsp:spPr>
        <a:xfrm>
          <a:off x="7627563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Led by Children, Education and Justice Services</a:t>
          </a:r>
          <a:endParaRPr lang="en-US" sz="1600" kern="1200" dirty="0"/>
        </a:p>
      </dsp:txBody>
      <dsp:txXfrm>
        <a:off x="7627563" y="2424395"/>
        <a:ext cx="1620525" cy="2827326"/>
      </dsp:txXfrm>
    </dsp:sp>
    <dsp:sp modelId="{A6039393-9A96-40AE-868C-82F31B4E57F2}">
      <dsp:nvSpPr>
        <dsp:cNvPr id="0" name=""/>
        <dsp:cNvSpPr/>
      </dsp:nvSpPr>
      <dsp:spPr>
        <a:xfrm>
          <a:off x="9531680" y="44176"/>
          <a:ext cx="567183" cy="55772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1E6F34-72D7-449E-B6B7-D7F526E77BB1}">
      <dsp:nvSpPr>
        <dsp:cNvPr id="0" name=""/>
        <dsp:cNvSpPr/>
      </dsp:nvSpPr>
      <dsp:spPr>
        <a:xfrm>
          <a:off x="9531680" y="825822"/>
          <a:ext cx="1620525" cy="149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Not to mention…</a:t>
          </a:r>
        </a:p>
      </dsp:txBody>
      <dsp:txXfrm>
        <a:off x="9531680" y="825822"/>
        <a:ext cx="1620525" cy="1494421"/>
      </dsp:txXfrm>
    </dsp:sp>
    <dsp:sp modelId="{ACB44D0A-1F59-438E-ABE6-16C9DBEA5A91}">
      <dsp:nvSpPr>
        <dsp:cNvPr id="0" name=""/>
        <dsp:cNvSpPr/>
      </dsp:nvSpPr>
      <dsp:spPr>
        <a:xfrm>
          <a:off x="9531680" y="2424395"/>
          <a:ext cx="1620525" cy="282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VL Participatory Budgeting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Culture grants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Community Grants Fund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 One Left Behind Funding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Community Transport grants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9531680" y="2424395"/>
        <a:ext cx="1620525" cy="2827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F6ED-2AE3-4EB1-BCB2-D7524673BA48}">
      <dsp:nvSpPr>
        <dsp:cNvPr id="0" name=""/>
        <dsp:cNvSpPr/>
      </dsp:nvSpPr>
      <dsp:spPr>
        <a:xfrm rot="5400000">
          <a:off x="367553" y="3640765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28E65-0A6E-4DB1-AED6-B4D413D929F4}">
      <dsp:nvSpPr>
        <dsp:cNvPr id="0" name=""/>
        <dsp:cNvSpPr/>
      </dsp:nvSpPr>
      <dsp:spPr>
        <a:xfrm>
          <a:off x="186902" y="4178818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Preparation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May-August</a:t>
          </a:r>
        </a:p>
      </dsp:txBody>
      <dsp:txXfrm>
        <a:off x="186902" y="4178818"/>
        <a:ext cx="1625778" cy="1425090"/>
      </dsp:txXfrm>
    </dsp:sp>
    <dsp:sp modelId="{CEC758C0-9B8B-473F-97DF-C5AD9E4C1EB4}">
      <dsp:nvSpPr>
        <dsp:cNvPr id="0" name=""/>
        <dsp:cNvSpPr/>
      </dsp:nvSpPr>
      <dsp:spPr>
        <a:xfrm>
          <a:off x="1505930" y="3508188"/>
          <a:ext cx="306750" cy="3067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3746F-B94D-47DC-8D84-1E44541E55E2}">
      <dsp:nvSpPr>
        <dsp:cNvPr id="0" name=""/>
        <dsp:cNvSpPr/>
      </dsp:nvSpPr>
      <dsp:spPr>
        <a:xfrm rot="5400000">
          <a:off x="2357823" y="3148271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E81C7-DCBA-4FC0-A57D-26AED8764D3F}">
      <dsp:nvSpPr>
        <dsp:cNvPr id="0" name=""/>
        <dsp:cNvSpPr/>
      </dsp:nvSpPr>
      <dsp:spPr>
        <a:xfrm>
          <a:off x="2177172" y="3686324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Co-design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August-December</a:t>
          </a:r>
        </a:p>
      </dsp:txBody>
      <dsp:txXfrm>
        <a:off x="2177172" y="3686324"/>
        <a:ext cx="1625778" cy="1425090"/>
      </dsp:txXfrm>
    </dsp:sp>
    <dsp:sp modelId="{19096356-12F4-488A-8688-FB6013865320}">
      <dsp:nvSpPr>
        <dsp:cNvPr id="0" name=""/>
        <dsp:cNvSpPr/>
      </dsp:nvSpPr>
      <dsp:spPr>
        <a:xfrm>
          <a:off x="3496200" y="3015693"/>
          <a:ext cx="306750" cy="3067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22872E-1C1C-4E2B-BF1C-949B52D08714}">
      <dsp:nvSpPr>
        <dsp:cNvPr id="0" name=""/>
        <dsp:cNvSpPr/>
      </dsp:nvSpPr>
      <dsp:spPr>
        <a:xfrm rot="5400000">
          <a:off x="4348094" y="2655776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C446F-78CC-479A-B07E-5FFFF100E392}">
      <dsp:nvSpPr>
        <dsp:cNvPr id="0" name=""/>
        <dsp:cNvSpPr/>
      </dsp:nvSpPr>
      <dsp:spPr>
        <a:xfrm>
          <a:off x="4167443" y="3193830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Specification approval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i="0" kern="1200" dirty="0">
              <a:solidFill>
                <a:schemeClr val="tx1"/>
              </a:solidFill>
            </a:rPr>
            <a:t>Draft submitted 1</a:t>
          </a:r>
          <a:r>
            <a:rPr lang="en-GB" sz="1400" i="0" kern="1200" baseline="30000" dirty="0">
              <a:solidFill>
                <a:schemeClr val="tx1"/>
              </a:solidFill>
            </a:rPr>
            <a:t>st</a:t>
          </a:r>
          <a:r>
            <a:rPr lang="en-GB" sz="1400" i="0" kern="1200" dirty="0">
              <a:solidFill>
                <a:schemeClr val="tx1"/>
              </a:solidFill>
            </a:rPr>
            <a:t> March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i="0" kern="1200" dirty="0">
              <a:solidFill>
                <a:schemeClr val="tx1"/>
              </a:solidFill>
            </a:rPr>
            <a:t>Committee Approval 23rd March</a:t>
          </a:r>
        </a:p>
      </dsp:txBody>
      <dsp:txXfrm>
        <a:off x="4167443" y="3193830"/>
        <a:ext cx="1625778" cy="1425090"/>
      </dsp:txXfrm>
    </dsp:sp>
    <dsp:sp modelId="{CA98F672-4DD8-47F1-BE1C-4A2CD1D25905}">
      <dsp:nvSpPr>
        <dsp:cNvPr id="0" name=""/>
        <dsp:cNvSpPr/>
      </dsp:nvSpPr>
      <dsp:spPr>
        <a:xfrm>
          <a:off x="5486470" y="2523199"/>
          <a:ext cx="306750" cy="3067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4E527-9E2C-44CC-9F76-F2695AB01226}">
      <dsp:nvSpPr>
        <dsp:cNvPr id="0" name=""/>
        <dsp:cNvSpPr/>
      </dsp:nvSpPr>
      <dsp:spPr>
        <a:xfrm rot="5400000">
          <a:off x="6338364" y="2163282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7CAD6-515E-4459-B918-D5368D5E980D}">
      <dsp:nvSpPr>
        <dsp:cNvPr id="0" name=""/>
        <dsp:cNvSpPr/>
      </dsp:nvSpPr>
      <dsp:spPr>
        <a:xfrm>
          <a:off x="6157713" y="2701335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chemeClr val="tx1"/>
              </a:solidFill>
            </a:rPr>
            <a:t>Application and assessment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solidFill>
                <a:schemeClr val="tx1"/>
              </a:solidFill>
            </a:rPr>
            <a:t>Applications - June to Aug 2027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solidFill>
                <a:schemeClr val="tx1"/>
              </a:solidFill>
            </a:rPr>
            <a:t>Assessment – Sept 2027</a:t>
          </a:r>
        </a:p>
      </dsp:txBody>
      <dsp:txXfrm>
        <a:off x="6157713" y="2701335"/>
        <a:ext cx="1625778" cy="1425090"/>
      </dsp:txXfrm>
    </dsp:sp>
    <dsp:sp modelId="{5F9C6A50-A19B-4C01-8FE6-DBDA3EC668EE}">
      <dsp:nvSpPr>
        <dsp:cNvPr id="0" name=""/>
        <dsp:cNvSpPr/>
      </dsp:nvSpPr>
      <dsp:spPr>
        <a:xfrm>
          <a:off x="7476741" y="2030705"/>
          <a:ext cx="306750" cy="3067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8F680-F91A-40B2-848D-9B3A63B3A502}">
      <dsp:nvSpPr>
        <dsp:cNvPr id="0" name=""/>
        <dsp:cNvSpPr/>
      </dsp:nvSpPr>
      <dsp:spPr>
        <a:xfrm rot="5400000">
          <a:off x="8328635" y="1670788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12B3B-9C16-448D-9113-FE4821F65EA8}">
      <dsp:nvSpPr>
        <dsp:cNvPr id="0" name=""/>
        <dsp:cNvSpPr/>
      </dsp:nvSpPr>
      <dsp:spPr>
        <a:xfrm>
          <a:off x="8147983" y="2208841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Approval</a:t>
          </a:r>
          <a:endParaRPr lang="en-GB" sz="19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Oct/Nov 2027</a:t>
          </a:r>
        </a:p>
      </dsp:txBody>
      <dsp:txXfrm>
        <a:off x="8147983" y="2208841"/>
        <a:ext cx="1625778" cy="1425090"/>
      </dsp:txXfrm>
    </dsp:sp>
    <dsp:sp modelId="{581CBDBD-83DE-4FCB-909B-C3B6AB7FE9B7}">
      <dsp:nvSpPr>
        <dsp:cNvPr id="0" name=""/>
        <dsp:cNvSpPr/>
      </dsp:nvSpPr>
      <dsp:spPr>
        <a:xfrm>
          <a:off x="9467011" y="1538210"/>
          <a:ext cx="306750" cy="3067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9F337-7E89-4C35-8D20-5CBE889C1347}">
      <dsp:nvSpPr>
        <dsp:cNvPr id="0" name=""/>
        <dsp:cNvSpPr/>
      </dsp:nvSpPr>
      <dsp:spPr>
        <a:xfrm rot="5400000">
          <a:off x="10318905" y="1178293"/>
          <a:ext cx="1082230" cy="18008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05625-B066-4E97-8500-AA9CA7286F29}">
      <dsp:nvSpPr>
        <dsp:cNvPr id="0" name=""/>
        <dsp:cNvSpPr/>
      </dsp:nvSpPr>
      <dsp:spPr>
        <a:xfrm>
          <a:off x="10138254" y="1716346"/>
          <a:ext cx="1625778" cy="14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Delivery</a:t>
          </a:r>
          <a:endParaRPr lang="en-GB" sz="19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Grant agreements in place for 1</a:t>
          </a:r>
          <a:r>
            <a:rPr lang="en-GB" sz="1400" kern="1200" baseline="30000" dirty="0"/>
            <a:t>st</a:t>
          </a:r>
          <a:r>
            <a:rPr lang="en-GB" sz="1400" kern="1200" dirty="0"/>
            <a:t> April </a:t>
          </a:r>
          <a:r>
            <a:rPr lang="en-GB" sz="1200" kern="1200" dirty="0">
              <a:latin typeface="Verdana"/>
            </a:rPr>
            <a:t>2028</a:t>
          </a:r>
          <a:endParaRPr lang="en-GB" sz="1400" kern="1200" dirty="0"/>
        </a:p>
      </dsp:txBody>
      <dsp:txXfrm>
        <a:off x="10138254" y="1716346"/>
        <a:ext cx="1625778" cy="1425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EE2A-E140-4D73-9499-A46682CD7B70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C6B64-6718-4362-B1E9-EDCE7610DA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0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34D06F-E81F-444D-8F1A-181C7D16579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68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34D06F-E81F-444D-8F1A-181C7D16579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829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4D06F-E81F-444D-8F1A-181C7D16579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45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66915-668A-2C7C-1A1B-C82568852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1D5550-FA14-01B8-69B0-A03A41B42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05BD4-37E6-2BEB-6FBC-1F691EC9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36A63-B7E9-9F55-C0D6-AAC89933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230DB-9713-80F4-BD16-F5C5DC08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32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BCA18-A750-5566-6671-A59CFE00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CC384-6ED1-DA73-A525-120E575B7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202A1-6666-4B70-92AF-BF047310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FB462-DC7C-3BD3-43AA-5EB9BF11A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C3F8D-4A93-5384-5611-BD011F15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49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2202AF-45FD-7491-66A0-64D1AF038D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A3C1F-B9CA-DAF3-0271-9C7C53B88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D91B3-99E5-38F0-4D0C-DB0ADAC1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77E86-BD91-6E00-A023-A6CA505A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266D-39F6-DA4F-8385-C636714DF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476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bered, picture, caption"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B54AA7E-23BA-42B7-89BE-AD9D2BC02FE5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833813" y="0"/>
            <a:ext cx="8358187" cy="6858000"/>
          </a:xfrm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photo or chart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184B62A-3992-45FF-BC38-8F206B2817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2" y="296234"/>
            <a:ext cx="3228999" cy="1286906"/>
          </a:xfrm>
          <a:solidFill>
            <a:srgbClr val="FEFEFE"/>
          </a:solidFill>
        </p:spPr>
        <p:txBody>
          <a:bodyPr lIns="180000" bIns="0" anchor="b" anchorCtr="0">
            <a:noAutofit/>
          </a:bodyPr>
          <a:lstStyle>
            <a:lvl1pPr marL="0" indent="0">
              <a:buNone/>
              <a:defRPr sz="9000" b="1">
                <a:solidFill>
                  <a:srgbClr val="085BA0"/>
                </a:solidFill>
              </a:defRPr>
            </a:lvl1pPr>
          </a:lstStyle>
          <a:p>
            <a:pPr lvl="0"/>
            <a:r>
              <a:rPr lang="en-US"/>
              <a:t>Insert no.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3FA7F59-ED1E-492A-B59A-8751EB65A3DB}"/>
              </a:ext>
            </a:extLst>
          </p:cNvPr>
          <p:cNvCxnSpPr>
            <a:cxnSpLocks/>
          </p:cNvCxnSpPr>
          <p:nvPr userDrawn="1"/>
        </p:nvCxnSpPr>
        <p:spPr>
          <a:xfrm>
            <a:off x="0" y="1784133"/>
            <a:ext cx="3833813" cy="1"/>
          </a:xfrm>
          <a:prstGeom prst="line">
            <a:avLst/>
          </a:prstGeom>
          <a:ln w="50800">
            <a:solidFill>
              <a:srgbClr val="085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04CC617-667C-4D98-93B0-B18D4A18EE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9730" y="1985130"/>
            <a:ext cx="3239631" cy="4595974"/>
          </a:xfrm>
        </p:spPr>
        <p:txBody>
          <a:bodyPr lIns="108000" tIns="108000" rIns="108000" bIns="108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text, no more than 20 words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395BA-7433-435E-9D51-426A0F01E61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217499" y="6398541"/>
            <a:ext cx="764650" cy="365125"/>
          </a:xfrm>
        </p:spPr>
        <p:txBody>
          <a:bodyPr/>
          <a:lstStyle/>
          <a:p>
            <a:fld id="{9517C5FD-7A98-4D2D-B7E0-F74DE4613C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08827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  <p15:guide id="2" pos="41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BF192-8385-4693-8FE6-2ADCBE71E0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0173" y="338667"/>
            <a:ext cx="8827469" cy="1223433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D3CBA-B2FC-4A0C-983E-A50618D28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1013" y="6356350"/>
            <a:ext cx="4067211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01D25-C914-4168-B4DE-8D2D39B5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2992" y="6337049"/>
            <a:ext cx="764650" cy="365125"/>
          </a:xfrm>
        </p:spPr>
        <p:txBody>
          <a:bodyPr/>
          <a:lstStyle/>
          <a:p>
            <a:fld id="{9517C5FD-7A98-4D2D-B7E0-F74DE4613C4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7C9CBF-A155-49A5-BBD8-07D1A12F775E}"/>
              </a:ext>
            </a:extLst>
          </p:cNvPr>
          <p:cNvSpPr/>
          <p:nvPr userDrawn="1"/>
        </p:nvSpPr>
        <p:spPr>
          <a:xfrm>
            <a:off x="0" y="1"/>
            <a:ext cx="1828800" cy="6857999"/>
          </a:xfrm>
          <a:prstGeom prst="rect">
            <a:avLst/>
          </a:prstGeom>
          <a:solidFill>
            <a:srgbClr val="085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2661322-31C4-4512-8250-BB0754161C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6525" y="2003738"/>
            <a:ext cx="4081699" cy="4002059"/>
          </a:xfrm>
        </p:spPr>
        <p:txBody>
          <a:bodyPr>
            <a:normAutofit/>
          </a:bodyPr>
          <a:lstStyle>
            <a:lvl1pPr marL="360363" indent="-360363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373063" algn="l"/>
              </a:tabLst>
              <a:defRPr sz="2200"/>
            </a:lvl1pPr>
            <a:lvl2pPr marL="631825" indent="-271463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SzPct val="120000"/>
              <a:buFont typeface="Wingdings" panose="05000000000000000000" pitchFamily="2" charset="2"/>
              <a:buChar char="§"/>
              <a:defRPr sz="2000"/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/>
              <a:t>Click to edit bullet 1</a:t>
            </a:r>
          </a:p>
          <a:p>
            <a:pPr lvl="0"/>
            <a:r>
              <a:rPr lang="en-US"/>
              <a:t>Click to edit bullet 2</a:t>
            </a:r>
          </a:p>
          <a:p>
            <a:pPr lvl="0"/>
            <a:r>
              <a:rPr lang="en-US"/>
              <a:t>One line per bullet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B09FC02-A766-4761-B92D-800BC05F8F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7946" y="2012581"/>
            <a:ext cx="4109696" cy="4002059"/>
          </a:xfrm>
        </p:spPr>
        <p:txBody>
          <a:bodyPr>
            <a:normAutofit/>
          </a:bodyPr>
          <a:lstStyle>
            <a:lvl1pPr marL="360363" indent="-360363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373063" algn="l"/>
              </a:tabLst>
              <a:defRPr sz="2000"/>
            </a:lvl1pPr>
            <a:lvl2pPr marL="631825" indent="-271463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SzPct val="120000"/>
              <a:buFont typeface="Wingdings" panose="05000000000000000000" pitchFamily="2" charset="2"/>
              <a:buChar char="§"/>
              <a:defRPr sz="2000"/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/>
              <a:t>Click to edit bullet 1</a:t>
            </a:r>
          </a:p>
          <a:p>
            <a:pPr lvl="0"/>
            <a:r>
              <a:rPr lang="en-US"/>
              <a:t>Click to edit bullet 2</a:t>
            </a:r>
          </a:p>
          <a:p>
            <a:pPr lvl="0"/>
            <a:r>
              <a:rPr lang="en-US"/>
              <a:t>One line per bullet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51895C-67CD-4EC9-A94D-DCCA4792FB77}"/>
              </a:ext>
            </a:extLst>
          </p:cNvPr>
          <p:cNvCxnSpPr>
            <a:cxnSpLocks/>
          </p:cNvCxnSpPr>
          <p:nvPr userDrawn="1"/>
        </p:nvCxnSpPr>
        <p:spPr>
          <a:xfrm>
            <a:off x="1816550" y="1773692"/>
            <a:ext cx="9522000" cy="0"/>
          </a:xfrm>
          <a:prstGeom prst="line">
            <a:avLst/>
          </a:prstGeom>
          <a:ln w="50800">
            <a:solidFill>
              <a:srgbClr val="085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B1136C-D672-4327-BEBD-5B4738D31168}"/>
              </a:ext>
            </a:extLst>
          </p:cNvPr>
          <p:cNvCxnSpPr>
            <a:cxnSpLocks/>
          </p:cNvCxnSpPr>
          <p:nvPr userDrawn="1"/>
        </p:nvCxnSpPr>
        <p:spPr>
          <a:xfrm>
            <a:off x="0" y="1773692"/>
            <a:ext cx="18288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723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7A98-F7AD-C46B-E60B-A7E1B92A9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EAF19-DF77-3451-B089-C768866EC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8B9AF-52AE-CFC1-7273-4BBE07099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2D592-BB41-1178-977F-E08A4F729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BE964-FBB0-2399-BCD4-CC4D972A0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71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CE8E4-13DE-1795-4AE3-7AAB81B58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FC40A-81FC-9AB1-A2A6-4DC291FDA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50D8A-2FA3-09A5-58F6-B389EA785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C9ABF-AE72-AE47-5378-D33A9991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70520-C58E-5C12-B335-0A11D3F2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14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C0C37-B98F-AFBF-39ED-64EC33BD9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D0822-C2E5-E097-82BB-4DE9B66BB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278AF0-F2DA-E99E-AA2B-653B8C3BC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6CB15-4299-F4C3-A573-86D280C4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6C0D0-C8A9-2C5F-C806-C32E83CD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F14AF-E810-5136-0C26-062CB764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78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6553E-2C3B-7D4D-6A88-49268E3D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9EAD1-FF75-A429-8CE6-D0F44EDC3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76B26-95B6-D19A-C520-29CD1F39D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FB4D0-3253-8ED7-BD32-E3DD5644D6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2F4429-0674-C221-D460-6AF1CC3E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6AE1F-F09D-C602-785F-02694D410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0EF90-6F0F-4D19-0EEF-43F4D0859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1B52DA-B88E-9E1C-DB4F-DD73AD3B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26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6E721-B8BE-C4A0-6C3D-389868B98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88638-7F77-838C-BC1B-B2AAC7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169ED7-C6D9-3E21-18C8-B6B5D23D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FA75FC-0F4C-84DA-5DE9-BA5F0A03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78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15C447-B46E-69F0-8CEF-E57125345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01EB3E-5CFF-82C3-798E-8237B6B0F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F593-2C17-71D6-E657-2254D85D8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54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C0422-4B05-7DFA-A512-E55CC34D5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D70A4-A4EC-970A-2331-DFC6BB9E7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1FE90-0424-1F85-5BB8-9F4D0F147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6946A-E5F9-9805-EB35-DAC649CF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72861-219B-07BE-7DBD-AB5709E4B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46229-4D3C-9F32-AF13-31F771615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56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D2BB-46A5-488F-1DB3-7B49EA78C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CBB19-8EA3-5506-1397-FE4F17E670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EE219-2512-BD7F-E695-C9D69A23C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55CFD-4912-7FC9-3DA1-CCA2B7204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E80EF-3AA9-1A24-DB3F-74A5DE011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D945A-DBD2-BB61-846B-A333FC64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38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9BCB55-F7A7-56C2-D2D7-D066DCEB7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79F52-ED9F-C67C-6C4E-2D49E4B59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D6419-1A80-7A4C-1CFA-DF269376A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5C8590-F917-411F-B509-2FC170A349FD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DA19A-CECB-535B-2BA2-5F35802FC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FA28-0DB0-6A51-C922-B98523FF9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E25F4C-29F2-494E-A289-74565F79D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27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inburghpartnership.scot/downloads/file/25/community-plan-2018-28-refreshed-202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70054-42D1-E3AA-A6C1-D94794611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rmAutofit/>
          </a:bodyPr>
          <a:lstStyle/>
          <a:p>
            <a:r>
              <a:rPr lang="en-GB" sz="4000">
                <a:solidFill>
                  <a:schemeClr val="tx2"/>
                </a:solidFill>
              </a:rPr>
              <a:t>CCP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60831A-0FB0-86C1-7946-82D083999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1402574"/>
          </a:xfrm>
        </p:spPr>
        <p:txBody>
          <a:bodyPr anchor="ctr">
            <a:normAutofit/>
          </a:bodyPr>
          <a:lstStyle/>
          <a:p>
            <a:endParaRPr lang="en-GB" sz="500" dirty="0">
              <a:solidFill>
                <a:schemeClr val="tx2"/>
              </a:solidFill>
            </a:endParaRPr>
          </a:p>
          <a:p>
            <a:r>
              <a:rPr lang="en-GB" sz="1800" dirty="0">
                <a:solidFill>
                  <a:schemeClr val="tx2"/>
                </a:solidFill>
              </a:rPr>
              <a:t>Kate Kelman, Deputy Chief Executive</a:t>
            </a:r>
          </a:p>
          <a:p>
            <a:endParaRPr lang="en-GB" sz="1800" dirty="0">
              <a:solidFill>
                <a:schemeClr val="tx2"/>
              </a:solidFill>
            </a:endParaRPr>
          </a:p>
          <a:p>
            <a:r>
              <a:rPr lang="en-GB" sz="1800" dirty="0">
                <a:solidFill>
                  <a:schemeClr val="tx2"/>
                </a:solidFill>
              </a:rPr>
              <a:t>Kate.Kelman@capitalcitypartnership.org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75E5182-57BE-BFCA-2871-FBD4C98D2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07" y="320231"/>
            <a:ext cx="8221933" cy="283656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580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EF938-CCFA-375A-6EF2-847E863B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0CF80-A8C7-FB2A-112C-5E394C55F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Co-design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276CE-DE56-597F-A917-01ECCC06A3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86525" y="1986485"/>
            <a:ext cx="8841117" cy="4002059"/>
          </a:xfrm>
        </p:spPr>
        <p:txBody>
          <a:bodyPr>
            <a:normAutofit/>
          </a:bodyPr>
          <a:lstStyle/>
          <a:p>
            <a:r>
              <a:rPr lang="en-GB" dirty="0"/>
              <a:t>One conversation across multiple channels</a:t>
            </a:r>
          </a:p>
          <a:p>
            <a:pPr lvl="1"/>
            <a:r>
              <a:rPr lang="en-GB" dirty="0"/>
              <a:t>Open workshops with potential grant participants – including online session of Edinburgh Poverty Network, and 5 sessions across the city</a:t>
            </a:r>
          </a:p>
          <a:p>
            <a:pPr lvl="1"/>
            <a:r>
              <a:rPr lang="en-GB" dirty="0"/>
              <a:t>Lived experience specific focus groups</a:t>
            </a:r>
          </a:p>
          <a:p>
            <a:pPr lvl="1"/>
            <a:r>
              <a:rPr lang="en-GB" dirty="0"/>
              <a:t>Forum and network outreach sessions (sector/area-based)</a:t>
            </a:r>
          </a:p>
          <a:p>
            <a:pPr lvl="1"/>
            <a:r>
              <a:rPr lang="en-GB" dirty="0"/>
              <a:t>Online call for views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42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8B2B9-D709-6D51-6E6B-215482DE0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A05A1-6649-51B0-C97E-6CBBCC0E5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Co-design process – key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1CBEB-DD7D-FCD0-E213-9B4BCF2F82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86525" y="2003738"/>
            <a:ext cx="8714875" cy="4387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“£2.5m programme to support third sector delivered activity to prevent and mitigate poverty in Edinburgh”</a:t>
            </a:r>
          </a:p>
          <a:p>
            <a:r>
              <a:rPr lang="en-GB" dirty="0"/>
              <a:t>What costs and activities should be eligible for funding? </a:t>
            </a:r>
          </a:p>
          <a:p>
            <a:r>
              <a:rPr lang="en-GB" dirty="0"/>
              <a:t>What type of organisation should be eligible for funding? </a:t>
            </a:r>
          </a:p>
          <a:p>
            <a:r>
              <a:rPr lang="en-GB" dirty="0"/>
              <a:t>Application process – what makes a good process? </a:t>
            </a:r>
          </a:p>
          <a:p>
            <a:r>
              <a:rPr lang="en-GB" dirty="0"/>
              <a:t>Monitoring and reporting – how can assess the success of the programme? 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59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2CF39-50B9-9175-8742-654D32F6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LEP draft strategy – 2026-28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363E5-F5D6-7081-DCAC-DC2D86562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Discuss at Local Employability Partnership August</a:t>
            </a:r>
          </a:p>
          <a:p>
            <a:r>
              <a:rPr lang="en-GB" dirty="0"/>
              <a:t>Consult with stakeholders and Joined up for Jobs partners</a:t>
            </a:r>
          </a:p>
          <a:p>
            <a:r>
              <a:rPr lang="en-GB" dirty="0"/>
              <a:t>Housing, Homelessness and Fair Work Committee – September</a:t>
            </a:r>
          </a:p>
          <a:p>
            <a:endParaRPr lang="en-GB" dirty="0"/>
          </a:p>
          <a:p>
            <a:r>
              <a:rPr lang="en-GB" dirty="0"/>
              <a:t>To be read in conjunction with Local Outcomes Improvement Plan (refresh) </a:t>
            </a:r>
            <a:r>
              <a:rPr lang="en-GB" dirty="0">
                <a:hlinkClick r:id="rId2"/>
              </a:rPr>
              <a:t>https://www.edinburghpartnership.scot/downloads/file/25/community-plan-2018-28-refreshed-2026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919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D74FE-DE5C-CCA0-8A49-9245E6493C10}"/>
              </a:ext>
            </a:extLst>
          </p:cNvPr>
          <p:cNvSpPr txBox="1"/>
          <p:nvPr/>
        </p:nvSpPr>
        <p:spPr>
          <a:xfrm>
            <a:off x="609600" y="247650"/>
            <a:ext cx="10674096" cy="4510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GB" sz="40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Youth Unemployment</a:t>
            </a:r>
            <a:endParaRPr lang="en-GB" sz="4000" b="1" kern="100" dirty="0">
              <a:solidFill>
                <a:srgbClr val="0F4761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Although youth claimant counts remain lower than post-pandemic levels, recent increases are a concern.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rising claimant counts among 16–24-year-olds, and persistent inequalities in participation rates between the most and least deprived communities.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Participants mentioned the lack of 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dedicated employability funding for young people and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increased 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competition for entry-level jobs.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LEP members voiced 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concern that many young people who are inactive are not actively seeking work and are therefore less visible within existing systems.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was agreement that priorities will include: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Mental health and prevention.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Stronger links with schools and early intervention.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Better support for older young people experiencing inactivity or underemployment.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6475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5B0A01-E0EE-ECC3-0AB8-47EABC74C5EC}"/>
              </a:ext>
            </a:extLst>
          </p:cNvPr>
          <p:cNvSpPr txBox="1"/>
          <p:nvPr/>
        </p:nvSpPr>
        <p:spPr>
          <a:xfrm>
            <a:off x="533400" y="304800"/>
            <a:ext cx="10686288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GB" sz="40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Economic Inactivity </a:t>
            </a:r>
            <a:endParaRPr lang="en-GB" sz="4000" b="1" kern="100" dirty="0">
              <a:solidFill>
                <a:srgbClr val="0F4761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inactivity is an increasing challenge in Edinburgh, the largest inactive groups are students, people with long-term health conditions, and those with caring responsibilities. 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egoe UI" panose="020B0502040204020203" pitchFamily="34" charset="0"/>
              </a:rPr>
              <a:t>Partners recognised that current employability funding is largely focused on benefit claimants and young people aged 16–18, while emerging evidence suggests a broader approach is needed to tackle poverty and labour market disengagement.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buNone/>
            </a:pPr>
            <a:r>
              <a:rPr lang="en-GB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Priorities will include:</a:t>
            </a:r>
          </a:p>
          <a:p>
            <a:pPr>
              <a:lnSpc>
                <a:spcPts val="1500"/>
              </a:lnSpc>
              <a:buNone/>
            </a:pP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Learning from City Deal supported insight in each local authority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Considering, via data insights, how to prioritise support for key groups including young people, older workers, carers and people with long term health conditions and/or disabilities while improving understanding of those who remain outside traditional employability services.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76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5A1E49-80BC-C60F-5925-B34EDBBBF72A}"/>
              </a:ext>
            </a:extLst>
          </p:cNvPr>
          <p:cNvSpPr txBox="1"/>
          <p:nvPr/>
        </p:nvSpPr>
        <p:spPr>
          <a:xfrm>
            <a:off x="447675" y="495300"/>
            <a:ext cx="10991850" cy="4132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GB" sz="40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Lived Experience and improved service design</a:t>
            </a:r>
            <a:endParaRPr lang="en-GB" sz="4000" b="1" kern="100" dirty="0">
              <a:solidFill>
                <a:srgbClr val="0F4761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Partnership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recognises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the importance of involving citizens directly in shaping employability services.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Current strengths include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long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-standing co-produced employability services; 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of customer feedback within contract management processes; and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inclusion 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lived experience representatives in funding and commissioning decisions.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Future considerations include: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Developing a LEP participation framework or charter.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Introducing an annual customer satisfaction survey.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Establishing an Edinburgh Guarantee Citizens’ Panel to influence service design, identify gaps and inform commissioning decisions.</a:t>
            </a: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295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8802D2-620C-020B-B4FB-DF131923DEED}"/>
              </a:ext>
            </a:extLst>
          </p:cNvPr>
          <p:cNvSpPr txBox="1"/>
          <p:nvPr/>
        </p:nvSpPr>
        <p:spPr>
          <a:xfrm>
            <a:off x="390524" y="466724"/>
            <a:ext cx="10639425" cy="3095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en-GB" sz="40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Employer Engagement</a:t>
            </a:r>
            <a:endParaRPr lang="en-GB" sz="4000" b="1" kern="100" dirty="0">
              <a:solidFill>
                <a:srgbClr val="0F4761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Creating and promoting opportunities for clients is of utmost importance. The partners agree that the offer to employers needs to be consistent and streamlined.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group agreed that the focus would be: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Better use of communication tools to signal support available to employers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Tracking and reporting of employer engagement and its impacts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Harnessing employer views and voices to inform our strategy</a:t>
            </a:r>
          </a:p>
        </p:txBody>
      </p:sp>
    </p:spTree>
    <p:extLst>
      <p:ext uri="{BB962C8B-B14F-4D97-AF65-F5344CB8AC3E}">
        <p14:creationId xmlns:p14="http://schemas.microsoft.com/office/powerpoint/2010/main" val="27650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6129276-82D0-44CB-A9AB-D2DF31896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0479" y="1577277"/>
            <a:ext cx="9612572" cy="1705058"/>
          </a:xfrm>
        </p:spPr>
        <p:txBody>
          <a:bodyPr vert="horz" lIns="108000" tIns="108000" rIns="108000" bIns="108000" rtlCol="0" anchor="b">
            <a:normAutofit fontScale="90000"/>
          </a:bodyPr>
          <a:lstStyle/>
          <a:p>
            <a:br>
              <a:rPr lang="en-GB" dirty="0"/>
            </a:br>
            <a:br>
              <a:rPr lang="en-GB" sz="7300" b="0" dirty="0"/>
            </a:br>
            <a:r>
              <a:rPr lang="en-GB" sz="4000" b="0" dirty="0"/>
              <a:t>Third Sector Grants Programme </a:t>
            </a:r>
            <a:br>
              <a:rPr lang="en-GB" sz="4000" b="0" dirty="0"/>
            </a:br>
            <a:r>
              <a:rPr lang="en-GB" sz="4000" b="0" dirty="0"/>
              <a:t>Briefing </a:t>
            </a:r>
            <a:endParaRPr lang="en-GB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F6E1A6-BBEA-E6B4-8730-0464EF5DD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4128" y="3624961"/>
            <a:ext cx="9598923" cy="1655762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Verdana"/>
                <a:ea typeface="Verdana"/>
              </a:rPr>
              <a:t>August 2026</a:t>
            </a:r>
          </a:p>
        </p:txBody>
      </p:sp>
      <p:sp>
        <p:nvSpPr>
          <p:cNvPr id="9" name="Slide Number Placeholder 4" hidden="1">
            <a:extLst>
              <a:ext uri="{FF2B5EF4-FFF2-40B4-BE49-F238E27FC236}">
                <a16:creationId xmlns:a16="http://schemas.microsoft.com/office/drawing/2014/main" id="{18291DEA-898A-E689-3054-2B8E031D706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17499" y="6398541"/>
            <a:ext cx="76465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517C5FD-7A98-4D2D-B7E0-F74DE4613C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85BA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85BA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15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16247E-ECCB-3B17-3CC4-946EDA3EFC15}"/>
              </a:ext>
            </a:extLst>
          </p:cNvPr>
          <p:cNvSpPr/>
          <p:nvPr/>
        </p:nvSpPr>
        <p:spPr>
          <a:xfrm>
            <a:off x="552450" y="1562100"/>
            <a:ext cx="2105026" cy="5210175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65E1DB-6E92-6085-2F76-9BB47EE6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Setting the Scene </a:t>
            </a:r>
            <a:r>
              <a:rPr lang="en-GB" sz="3200" dirty="0"/>
              <a:t>– this is one programme amongst many Council led grant programmes</a:t>
            </a:r>
            <a:endParaRPr lang="en-GB" dirty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FF6965B-FC26-6FEC-3542-84BCCCF1E3A3}"/>
              </a:ext>
            </a:extLst>
          </p:cNvPr>
          <p:cNvGraphicFramePr/>
          <p:nvPr/>
        </p:nvGraphicFramePr>
        <p:xfrm>
          <a:off x="838200" y="1562100"/>
          <a:ext cx="11163300" cy="5295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689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905B8E-53B2-D1B9-0892-EC4B40659E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4800"/>
              <a:t>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B91A2-A7F5-8D7E-76D6-4B0D4169E03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17C5FD-7A98-4D2D-B7E0-F74DE4613C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EE1C8CF-F2B6-3F6B-1CB5-AEF6A9299A76}"/>
              </a:ext>
            </a:extLst>
          </p:cNvPr>
          <p:cNvGraphicFramePr/>
          <p:nvPr/>
        </p:nvGraphicFramePr>
        <p:xfrm>
          <a:off x="209851" y="161925"/>
          <a:ext cx="11772298" cy="714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66B7D1-7D97-743A-A60F-BF87B003A924}"/>
              </a:ext>
            </a:extLst>
          </p:cNvPr>
          <p:cNvCxnSpPr>
            <a:cxnSpLocks/>
          </p:cNvCxnSpPr>
          <p:nvPr/>
        </p:nvCxnSpPr>
        <p:spPr>
          <a:xfrm>
            <a:off x="6078920" y="0"/>
            <a:ext cx="7620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D4D9DEF-F066-A156-07E2-DF3F85BFF301}"/>
              </a:ext>
            </a:extLst>
          </p:cNvPr>
          <p:cNvSpPr/>
          <p:nvPr/>
        </p:nvSpPr>
        <p:spPr>
          <a:xfrm>
            <a:off x="5307395" y="324809"/>
            <a:ext cx="1543050" cy="8277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Council elections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8CB38B-3891-4229-131C-4D283100DF58}"/>
              </a:ext>
            </a:extLst>
          </p:cNvPr>
          <p:cNvSpPr/>
          <p:nvPr/>
        </p:nvSpPr>
        <p:spPr>
          <a:xfrm>
            <a:off x="245015" y="5934075"/>
            <a:ext cx="5708109" cy="647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Steering group life span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DD38F-A0F6-063A-02D8-A8976EEAC6A5}"/>
              </a:ext>
            </a:extLst>
          </p:cNvPr>
          <p:cNvSpPr/>
          <p:nvPr/>
        </p:nvSpPr>
        <p:spPr>
          <a:xfrm>
            <a:off x="6280916" y="5934075"/>
            <a:ext cx="3710809" cy="647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Assessment panel life span</a:t>
            </a:r>
          </a:p>
        </p:txBody>
      </p:sp>
    </p:spTree>
    <p:extLst>
      <p:ext uri="{BB962C8B-B14F-4D97-AF65-F5344CB8AC3E}">
        <p14:creationId xmlns:p14="http://schemas.microsoft.com/office/powerpoint/2010/main" val="538484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2DE24279DB049A2FB99948BECA714" ma:contentTypeVersion="13" ma:contentTypeDescription="Create a new document." ma:contentTypeScope="" ma:versionID="8ea20833e8a595dace3111d19ab409e0">
  <xsd:schema xmlns:xsd="http://www.w3.org/2001/XMLSchema" xmlns:xs="http://www.w3.org/2001/XMLSchema" xmlns:p="http://schemas.microsoft.com/office/2006/metadata/properties" xmlns:ns2="cdba232f-027e-4c62-b1cc-d7819f2133b3" xmlns:ns3="03a98e3a-ccfe-40a4-b081-0afb87be6c7b" targetNamespace="http://schemas.microsoft.com/office/2006/metadata/properties" ma:root="true" ma:fieldsID="d4fa153c53ba0deca456ae58d1b50f28" ns2:_="" ns3:_="">
    <xsd:import namespace="cdba232f-027e-4c62-b1cc-d7819f2133b3"/>
    <xsd:import namespace="03a98e3a-ccfe-40a4-b081-0afb87be6c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a232f-027e-4c62-b1cc-d7819f2133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4ff8254-ef6c-43f6-8b3e-eb4a269eee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98e3a-ccfe-40a4-b081-0afb87be6c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00757b5-9dd5-4201-83a2-2fea6868dc82}" ma:internalName="TaxCatchAll" ma:showField="CatchAllData" ma:web="03a98e3a-ccfe-40a4-b081-0afb87be6c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ba232f-027e-4c62-b1cc-d7819f2133b3">
      <Terms xmlns="http://schemas.microsoft.com/office/infopath/2007/PartnerControls"/>
    </lcf76f155ced4ddcb4097134ff3c332f>
    <TaxCatchAll xmlns="03a98e3a-ccfe-40a4-b081-0afb87be6c7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2C3771-50B5-4B5B-8749-BB3E709E44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ba232f-027e-4c62-b1cc-d7819f2133b3"/>
    <ds:schemaRef ds:uri="03a98e3a-ccfe-40a4-b081-0afb87be6c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72A1A6-6636-4DC7-8EA2-76200D722CCB}">
  <ds:schemaRefs>
    <ds:schemaRef ds:uri="http://schemas.microsoft.com/office/2006/metadata/properties"/>
    <ds:schemaRef ds:uri="http://schemas.microsoft.com/office/infopath/2007/PartnerControls"/>
    <ds:schemaRef ds:uri="cdba232f-027e-4c62-b1cc-d7819f2133b3"/>
    <ds:schemaRef ds:uri="03a98e3a-ccfe-40a4-b081-0afb87be6c7b"/>
  </ds:schemaRefs>
</ds:datastoreItem>
</file>

<file path=customXml/itemProps3.xml><?xml version="1.0" encoding="utf-8"?>
<ds:datastoreItem xmlns:ds="http://schemas.openxmlformats.org/officeDocument/2006/customXml" ds:itemID="{D5B367E2-6DFF-4211-9B0B-5739DA82F6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778</Words>
  <Application>Microsoft Office PowerPoint</Application>
  <PresentationFormat>Widescreen</PresentationFormat>
  <Paragraphs>91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Symbol</vt:lpstr>
      <vt:lpstr>Times New Roman</vt:lpstr>
      <vt:lpstr>Verdana</vt:lpstr>
      <vt:lpstr>Wingdings</vt:lpstr>
      <vt:lpstr>Office Theme</vt:lpstr>
      <vt:lpstr>CCP update</vt:lpstr>
      <vt:lpstr>LEP draft strategy – 2026-28</vt:lpstr>
      <vt:lpstr>PowerPoint Presentation</vt:lpstr>
      <vt:lpstr>PowerPoint Presentation</vt:lpstr>
      <vt:lpstr>PowerPoint Presentation</vt:lpstr>
      <vt:lpstr>PowerPoint Presentation</vt:lpstr>
      <vt:lpstr>  Third Sector Grants Programme  Briefing </vt:lpstr>
      <vt:lpstr>Setting the Scene – this is one programme amongst many Council led grant programmes</vt:lpstr>
      <vt:lpstr>PowerPoint Presentation</vt:lpstr>
      <vt:lpstr>Co-design process</vt:lpstr>
      <vt:lpstr>Co-design process – key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Kelman</dc:creator>
  <cp:lastModifiedBy>Kate Kelman</cp:lastModifiedBy>
  <cp:revision>1</cp:revision>
  <dcterms:created xsi:type="dcterms:W3CDTF">2026-08-25T14:37:38Z</dcterms:created>
  <dcterms:modified xsi:type="dcterms:W3CDTF">2026-08-26T13:37:55Z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0x01010019A2DE24279DB049A2FB99948BECA714</vt:lpwstr>
  </property>
  <property fmtid="{D5CDD505-2E9C-101B-9397-08002B2CF9AE}" pid="3" name="MediaServiceImageTags">
    <vt:lpwstr/>
  </property>
</Properties>
</file>